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60" r:id="rId13"/>
    <p:sldId id="261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269707"/>
            <a:ext cx="767401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для обучающихся 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с тяжелыми нарушениями речи</a:t>
            </a:r>
            <a:endParaRPr lang="ru-RU" sz="3600" b="1" i="1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  <a:endParaRPr lang="ru-RU" sz="2400" dirty="0" smtClean="0"/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79641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2024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207" y="1311345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pc="-5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8224" y="3293876"/>
            <a:ext cx="7592996" cy="120032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spcBef>
                <a:spcPts val="5"/>
              </a:spcBef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ПСИХОЛОГО-ПЕДАГОГИЧЕСКОГО СОПРОВОЖДЕНИЯ ОБРАЗОВАТЕЛЬНОГО ПРОЦЕССА при подготовке к школе «В школу – с</a:t>
            </a:r>
            <a:r>
              <a:rPr lang="ru-RU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радостью!»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</a:t>
            </a:r>
            <a:r>
              <a:rPr lang="ru-RU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5-7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r>
              <a:rPr lang="ru-RU" i="1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Тупахина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9" y="5112478"/>
            <a:ext cx="7578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90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по экологическому воспитанию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5-7 лет. 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Е.В. Елисеева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26" y="1608899"/>
            <a:ext cx="68735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4549" y="1224056"/>
            <a:ext cx="70294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технологий сотрудничества с родителями (законными представителями), активизация их участия в жизни детского сада;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в вопросах воспитания и обучения обучающихся.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0456" y="172916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2673" y="1355849"/>
            <a:ext cx="66579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направление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анкетирование, опрос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</a:t>
            </a:r>
            <a:r>
              <a:rPr lang="ru-RU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информационное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праздники, олимпиады, досуги, выставки, экскурсии, экспедиции, события.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сайт, стенды, группы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информационные ресурсы.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176369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4275" y="1120775"/>
            <a:ext cx="6874510" cy="3349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Общеразвивающей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2-3 года – ранний возраст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4-5 лет – средний возраст – 3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5-6 лет – старший возраст – 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6-7 лет – подготовительные к школе –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6-7 лет  - подготовительная к школе -1 группа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4-5 лет - средний возраст - 2 группы</a:t>
            </a:r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5-6 лет - старший возраст - 1 группа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2155" y="638175"/>
            <a:ext cx="5800725" cy="38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4275" y="4565650"/>
            <a:ext cx="6874510" cy="21647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Общеразвивающей направленности: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1,5-2 года – ранний возраст –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3-4 года – младший возраст – 3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5-6 лет - старший возраст - 2 группы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Компенсирующей направленности:</a:t>
            </a:r>
            <a:endParaRPr lang="ru-RU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4-7 лет – разновозрастная группа – 1 группа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endParaRPr lang="ru-RU" sz="16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499" y="0"/>
            <a:ext cx="877252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 Федеральным государственным образовательным стандартом дошкольного образования </a:t>
            </a:r>
            <a:r>
              <a:rPr lang="ru-RU" sz="1600" i="1" dirty="0"/>
              <a:t>(утвержден приказом Министерства образования и науки Российской Федерации от 17 октября 2013 г. № </a:t>
            </a:r>
            <a:r>
              <a:rPr lang="ru-RU" sz="1600" i="1" dirty="0" smtClean="0"/>
              <a:t>1155 </a:t>
            </a:r>
            <a:r>
              <a:rPr lang="ru-RU" sz="1600" dirty="0" smtClean="0"/>
              <a:t>в </a:t>
            </a:r>
            <a:r>
              <a:rPr lang="ru-RU" sz="1600" dirty="0"/>
              <a:t>редакции приказа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8 ноября 2022 г. № 955, зарегистрировано в Минюсте России 6 февраля 2023 г., регистрационный № 72264)</a:t>
            </a:r>
            <a:r>
              <a:rPr lang="ru-RU" sz="1600" i="1" dirty="0"/>
              <a:t>;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 Ф</a:t>
            </a:r>
            <a:r>
              <a:rPr lang="ru-RU" sz="1600" dirty="0"/>
              <a:t>едеральной адаптированной образовательной программой дошкольного образования (</a:t>
            </a:r>
            <a:r>
              <a:rPr lang="ru-RU" sz="1600" i="1" dirty="0"/>
              <a:t>утверждена приказом Министерства просвещения Российской Федерации от 24 ноября 2022 г. № </a:t>
            </a:r>
            <a:r>
              <a:rPr lang="ru-RU" sz="1600" i="1" dirty="0" smtClean="0"/>
              <a:t>1022).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Адаптированная Образовательная Программа Дошкольного – купить в  интернет-магазине OZON по выгодной це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6" y="3891991"/>
            <a:ext cx="1977493" cy="308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419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на этапе завершения освоения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3868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8484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413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обучающимися и их семьями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коррекционной работы с детьми с ТНР (содержание образовательной деятельности по профессиональной коррекции нарушений развития детей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4" y="964636"/>
            <a:ext cx="871537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ТНР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развивающей образовательной среды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методических материалов, средств обучения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пребывания воспитанников в ДОУ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показатели организации образовательного процесса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859"/>
            <a:ext cx="9039828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 для обучающихся с ТНР;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ТНР, в том числе их эмоционального благополучия;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661690"/>
            <a:ext cx="8831483" cy="5324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ТНР;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9403</Words>
  <Application>WPS Presentation</Application>
  <PresentationFormat>Экран (4:3)</PresentationFormat>
  <Paragraphs>160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23</cp:revision>
  <dcterms:created xsi:type="dcterms:W3CDTF">2023-09-07T19:08:00Z</dcterms:created>
  <dcterms:modified xsi:type="dcterms:W3CDTF">2024-09-06T13:48:30Z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6E5A32E225DB4B9DB52A24ADD22495A1_12</vt:lpwstr>
  </property>
  <property fmtid="{D5CDD505-2E9C-101B-9397-08002B2CF9AE}" pid="3" name="KSOProductBuildVer">
    <vt:lpwstr>1049-12.2.0.17562</vt:lpwstr>
  </property>
</Properties>
</file>