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5" r:id="rId8"/>
    <p:sldId id="270" r:id="rId9"/>
    <p:sldId id="269" r:id="rId10"/>
    <p:sldId id="268" r:id="rId11"/>
    <p:sldId id="260" r:id="rId12"/>
    <p:sldId id="263" r:id="rId13"/>
    <p:sldId id="267" r:id="rId14"/>
    <p:sldId id="266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725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2060848"/>
            <a:ext cx="9865096" cy="4536504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/>
            </a:r>
            <a:br>
              <a:rPr lang="ru-RU" sz="5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</a:br>
            <a:r>
              <a:rPr lang="ru-RU" sz="5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Платные образовательные услуги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sz="5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2025-2026 учебный год 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Танцевальная студия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Сидорова Светлана Сергеевна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5013176"/>
            <a:ext cx="7056784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44824"/>
            <a:ext cx="4896544" cy="409391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   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4134106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s://sun9-37.userapi.com/s/v1/ig2/1QAwc1PBEbo0K1431072lz9Q1oZNvd4I3_aXRd4Dhf4bwIDE5o9ebKrHpI8XjjrZQN5SHVRSrFhOQdYquYQsPlVf.jpg?quality=95&amp;as=32x54,48x81,72x122,108x183,160x270,240x406,360x608,480x811,540x913,640x1082,720x1217,1080x1825,1280x2163,1414x239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1944216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508518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Возрастная группа :старшая (5-6 лет)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      Время проведения: среда  17:00 - 18:00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4653136"/>
            <a:ext cx="849694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Речевичок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Ефремова Татьяна Николаевна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098" name="Picture 2" descr="https://sun9-74.userapi.com/s/v1/ig2/Ujb6AkrX2L1Ejl4Y7VtyUOlTJ4QcpdQZui7Ri6vLBlDi_3vI1Z1NzFBObv5LirsP8wNdb9abzFteJzGXydVZWf4h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216024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10445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79715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Возрастная группа :средняя (4-5 лет)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Время проведения: вторник 17:00 - 18:00,среда 18:00-19:00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4653136"/>
            <a:ext cx="813690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43192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LEGO-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конструирование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Филянина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Мария Александровна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28800"/>
            <a:ext cx="4392488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  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6386" name="Picture 2" descr="https://sun9-77.userapi.com/s/v1/ig2/fgm6W5yp7WMK_Rk_rXIYlo6bL7RZzA-oBiZSOB3IPOoWWsXBW5IpiMKSRmRI5NCrq95yLSb4zGgXIX5vMWKziLtL.jpg?quality=95&amp;as=32x43,48x64,72x96,108x144,160x214,240x321,360x481,480x641,540x721,640x855,720x962,1080x1442,1198x1600&amp;from=bu&amp;cs=1198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2318505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 bwMode="auto">
          <a:xfrm>
            <a:off x="4283968" y="1700808"/>
            <a:ext cx="3816424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472514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Возрастная группа :средняя (4-5 лет)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Время проведения: среда 17:00-18:00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4797152"/>
            <a:ext cx="756084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Рисование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Беседина Юлия Дмитриевна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869160"/>
            <a:ext cx="8100392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Возрастная группа :младшая (3-4 года)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      Время проведения: понедельник  17:00 - 18:00</a:t>
            </a:r>
          </a:p>
          <a:p>
            <a:pPr algn="ctr">
              <a:buNone/>
            </a:pPr>
            <a:r>
              <a:rPr lang="ru-RU" dirty="0" smtClean="0"/>
              <a:t>  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026" name="Picture 2" descr="https://sun9-33.userapi.com/s/v1/ig2/QSL6DGTU9VCMOIJypasZ3XpmJzEI7RkxQwU4_pb6hoY7MDY-E2S7x8GA4gx58DlMm_e7soHcnMoa7GbzihV8nXAP.jpg?quality=95&amp;as=32x48,48x72,72x108,108x162,160x240,240x360,360x541,480x721,540x811,640x961,719x1080&amp;from=bu&amp;cs=719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235036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366051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4797152"/>
            <a:ext cx="756084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LEGO-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конструирование 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Жукова Елизавета Андреевна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869160"/>
            <a:ext cx="8100392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Возрастная группа :младшая (3-4 года)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      Время проведения: вторник, четверг  17:00 - 18:00</a:t>
            </a:r>
          </a:p>
          <a:p>
            <a:pPr algn="ctr">
              <a:buNone/>
            </a:pPr>
            <a:r>
              <a:rPr lang="ru-RU" dirty="0" smtClean="0"/>
              <a:t>  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6146" name="Picture 2" descr="https://sun9-57.userapi.com/s/v1/ig2/QtowABj-kOIcrtHMt7DrYJS91kfeeIbV8XoJSu5p5jAOghM41mx1GsIVJ-SG2HtLFHxT3ZnFEBQl21371VWog5wk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2" cstate="print"/>
          <a:srcRect t="35088"/>
          <a:stretch>
            <a:fillRect/>
          </a:stretch>
        </p:blipFill>
        <p:spPr bwMode="auto">
          <a:xfrm>
            <a:off x="1475656" y="1556792"/>
            <a:ext cx="2664296" cy="3080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 bwMode="auto">
          <a:xfrm>
            <a:off x="4572000" y="2060848"/>
            <a:ext cx="4032449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19796" b="27391"/>
          <a:stretch>
            <a:fillRect/>
          </a:stretch>
        </p:blipFill>
        <p:spPr bwMode="auto">
          <a:xfrm>
            <a:off x="611560" y="188640"/>
            <a:ext cx="7511941" cy="2232248"/>
          </a:xfrm>
          <a:prstGeom prst="rect">
            <a:avLst/>
          </a:prstGeom>
          <a:noFill/>
        </p:spPr>
      </p:pic>
      <p:pic>
        <p:nvPicPr>
          <p:cNvPr id="1026" name="Picture 2" descr="https://sun9-58.userapi.com/s/v1/if2/cnA8Cj7wbkUHES-heX8z5Yj9Zb6BomIWlhjygn-OJ25ECETog0TdmS5zoYuhpsv7U6J0RChXMPKcYnYSFnZq7rV7.jpg?quality=95&amp;as=32x24,48x36,72x54,108x81,160x119,240x179,360x269,480x358,540x403,640x478,720x538,964x720&amp;from=bu&amp;cs=964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7776864" cy="4266988"/>
          </a:xfrm>
          <a:prstGeom prst="rect">
            <a:avLst/>
          </a:prstGeom>
          <a:noFill/>
        </p:spPr>
      </p:pic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16824" cy="122899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Детский сад №33 приглашает детей на занятия: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1772816"/>
            <a:ext cx="2483768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Рисование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772816"/>
            <a:ext cx="2483768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Английский язык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3284984"/>
            <a:ext cx="2160240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Шахматы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140968"/>
            <a:ext cx="2699792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Подготовка к школе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437112"/>
            <a:ext cx="3024336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Танцевальная студия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4437112"/>
            <a:ext cx="324036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LEGO-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конструирование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3140968"/>
            <a:ext cx="2592288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Вокальная студия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1916832"/>
            <a:ext cx="295232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Робототехника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4653136"/>
            <a:ext cx="2160240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Arial Narrow" pitchFamily="34" charset="0"/>
              </a:rPr>
              <a:t>Речевичок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83568" y="4581128"/>
            <a:ext cx="8136904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16824" cy="1431032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Английский язык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Егорова Виктория Владимировна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9073008" cy="4497363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algn="ctr"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algn="ctr"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algn="ctr"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algn="ctr"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algn="ctr"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Возрастная группа :подготовительная (6-7 лет)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Время проведения: понедельник  17:00 - 18:00</a:t>
            </a:r>
          </a:p>
          <a:p>
            <a:endParaRPr lang="ru-RU" dirty="0"/>
          </a:p>
        </p:txBody>
      </p:sp>
      <p:pic>
        <p:nvPicPr>
          <p:cNvPr id="1026" name="Picture 2" descr="https://sun9-23.userapi.com/s/v1/ig2/IM3w_qLRT6MUz32EsJsF8fzFfte-IET86tR9VPY_TejHTjeN8vVZrZunpIhZElyFsrRy4nMUvneGbn0tV00mQMVG.jpg?quality=95&amp;as=32x43,48x64,72x96,108x144,160x213,240x319,360x479,480x639,540x719,640x852,720x958,1080x1438,1202x1600&amp;from=bu&amp;u=60Oa0bRI-XSDPzLU3I9h-QDpgL-VKBw54Bvh6tx6KhU&amp;cs=1202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230425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4575583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4797152"/>
            <a:ext cx="756084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Робототехника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Жукова Елизавета Андреевна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869160"/>
            <a:ext cx="8100392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Возрастная группа :подготовительная (6-7 лет)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      Время проведения: вторник, четверг  18:00 - 19:00</a:t>
            </a:r>
          </a:p>
          <a:p>
            <a:pPr algn="ctr">
              <a:buNone/>
            </a:pPr>
            <a:r>
              <a:rPr lang="ru-RU" dirty="0" smtClean="0"/>
              <a:t>  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3240360" cy="2079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s://sun9-57.userapi.com/s/v1/ig2/QtowABj-kOIcrtHMt7DrYJS91kfeeIbV8XoJSu5p5jAOghM41mx1GsIVJ-SG2HtLFHxT3ZnFEBQl21371VWog5wk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3" cstate="print"/>
          <a:srcRect t="35088"/>
          <a:stretch>
            <a:fillRect/>
          </a:stretch>
        </p:blipFill>
        <p:spPr bwMode="auto">
          <a:xfrm>
            <a:off x="1475656" y="1556792"/>
            <a:ext cx="2664296" cy="3080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Танцевальная студия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Лысенко Татьяна Владимировна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581128"/>
            <a:ext cx="8605464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352839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s://sun9-11.userapi.com/s/v1/ig2/Y0diXfbKRSmD-h4htUiMK1DKTqT9yPTacMWx_NKh8_KEoy7wpugqgHd9qTN7aJ29IcEKbUNxYrgpBpUFU3UZ2sWo.jpg?quality=95&amp;as=32x71,48x107,72x160,108x240,160x356,240x533,360x800,480x1067,540x1200&amp;from=bu&amp;cs=540x0"/>
          <p:cNvPicPr>
            <a:picLocks noChangeAspect="1" noChangeArrowheads="1"/>
          </p:cNvPicPr>
          <p:nvPr/>
        </p:nvPicPr>
        <p:blipFill>
          <a:blip r:embed="rId3" cstate="print"/>
          <a:srcRect t="13580" b="19753"/>
          <a:stretch>
            <a:fillRect/>
          </a:stretch>
        </p:blipFill>
        <p:spPr bwMode="auto">
          <a:xfrm>
            <a:off x="1547664" y="1484784"/>
            <a:ext cx="208823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4653136"/>
            <a:ext cx="87129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dirty="0" smtClean="0">
                <a:latin typeface="Arial Narrow" pitchFamily="34" charset="0"/>
              </a:rPr>
              <a:t>Возрастная группа :подготовительная (6-7 лет),средняя (4-5 лет)</a:t>
            </a:r>
          </a:p>
          <a:p>
            <a:pPr algn="ctr">
              <a:buNone/>
            </a:pPr>
            <a:r>
              <a:rPr lang="ru-RU" sz="2600" dirty="0" smtClean="0">
                <a:latin typeface="Arial Narrow" pitchFamily="34" charset="0"/>
              </a:rPr>
              <a:t>Время проведения: среда 17:00 - 19:00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4581128"/>
            <a:ext cx="763284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Шахматы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Шишкина Елена Сергеевна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149080"/>
            <a:ext cx="7931224" cy="197708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   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3783442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4437112"/>
            <a:ext cx="67687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Возрастная группа :подготовительная (6-7 лет)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Время проведения: четверг  17:00 - 18:00</a:t>
            </a:r>
          </a:p>
        </p:txBody>
      </p:sp>
      <p:pic>
        <p:nvPicPr>
          <p:cNvPr id="5122" name="Picture 2" descr="https://sun9-24.userapi.com/s/v1/ig2/Ig4FfUdF3z6bU8p1gmC6zP_c3XpxJnGVMdDQQDm7QFCaJcZcQ1fnJNFrdspm4Ic3zXQvBWFo76UZmtbUaCReweNz.jpg?quality=95&amp;as=32x43,48x64,72x96,108x144,160x213,240x320,360x480,480x640,540x720,640x854,720x960,1080x1440,1199x1599&amp;from=bu&amp;cs=1199x0"/>
          <p:cNvPicPr>
            <a:picLocks noChangeAspect="1" noChangeArrowheads="1"/>
          </p:cNvPicPr>
          <p:nvPr/>
        </p:nvPicPr>
        <p:blipFill>
          <a:blip r:embed="rId3" cstate="print"/>
          <a:srcRect t="17668"/>
          <a:stretch>
            <a:fillRect/>
          </a:stretch>
        </p:blipFill>
        <p:spPr bwMode="auto">
          <a:xfrm>
            <a:off x="899592" y="1556792"/>
            <a:ext cx="2592288" cy="284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8" y="4869160"/>
            <a:ext cx="7488832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Подготовка к школе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Фомичева Татьяна Александровна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437112"/>
            <a:ext cx="7571184" cy="3052936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Возрастная группа :подготовительная (6-7 лет)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Время проведения: среда  17:00 - 18:00</a:t>
            </a:r>
          </a:p>
          <a:p>
            <a:endParaRPr lang="ru-RU" dirty="0"/>
          </a:p>
        </p:txBody>
      </p:sp>
      <p:pic>
        <p:nvPicPr>
          <p:cNvPr id="22530" name="Picture 2" descr="https://sun9-64.userapi.com/s/v1/ig2/Xno7Ergh4A4oEgqT81-G3dq9NGLfpcwkjk86-lCSCC2rOPhNjbOKDjyhgjRaXeqoc1nd6jr_rBYL06pvNv7Sd0Ns.jpg?quality=95&amp;as=32x69,48x104,72x156,108x234,160x347,240x520,360x781,480x1041,498x1080&amp;from=bu&amp;cs=498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16024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2"/>
            <a:ext cx="442762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43192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Робототехника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Филянина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Мария Александровна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556792"/>
            <a:ext cx="5364088" cy="459797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  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6386" name="Picture 2" descr="https://sun9-77.userapi.com/s/v1/ig2/fgm6W5yp7WMK_Rk_rXIYlo6bL7RZzA-oBiZSOB3IPOoWWsXBW5IpiMKSRmRI5NCrq95yLSb4zGgXIX5vMWKziLtL.jpg?quality=95&amp;as=32x43,48x64,72x96,108x144,160x214,240x321,360x481,480x641,540x721,640x855,720x962,1080x1442,1198x1600&amp;from=bu&amp;cs=1198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3"/>
            <a:ext cx="2664296" cy="3392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5013176"/>
            <a:ext cx="756084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085184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Возрастная группа :старшая (5-6 лет)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</a:rPr>
              <a:t>      Время проведения: вторник  18:00 - 19:00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240360" cy="2079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4725144"/>
            <a:ext cx="7704856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Вокальная студия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Позднякова Елена Юрьевна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293096"/>
            <a:ext cx="7560840" cy="194421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Возрастная группа :старшая (5-6 лет)</a:t>
            </a:r>
          </a:p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      Время проведения: понедельник  17:00 - 18:00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385273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s://sun9-4.userapi.com/s/v1/ig2/O_345gfXYxWHLTl_QeW2sQnYSLOIIm3t71GRdBj5RZfgIqSZa8vpZwifv7RUEwobOrA23UueiDEJ_FXiqprWV80E.jpg?quality=95&amp;as=32x71,48x107,72x160,108x240,160x356,240x533,360x800,480x1067,540x1200,640x1422,720x1600&amp;from=bu&amp;cs=720x0"/>
          <p:cNvPicPr>
            <a:picLocks noChangeAspect="1" noChangeArrowheads="1"/>
          </p:cNvPicPr>
          <p:nvPr/>
        </p:nvPicPr>
        <p:blipFill>
          <a:blip r:embed="rId3" cstate="print"/>
          <a:srcRect t="12195" b="17073"/>
          <a:stretch>
            <a:fillRect/>
          </a:stretch>
        </p:blipFill>
        <p:spPr bwMode="auto">
          <a:xfrm>
            <a:off x="1403648" y="1556792"/>
            <a:ext cx="2232248" cy="3035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243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Платные образовательные услуги  2025-2026 учебный год      </vt:lpstr>
      <vt:lpstr>Детский сад №33 приглашает детей на занятия:</vt:lpstr>
      <vt:lpstr> Английский язык Егорова Виктория Владимировна </vt:lpstr>
      <vt:lpstr>Робототехника Жукова Елизавета Андреевна</vt:lpstr>
      <vt:lpstr>Танцевальная студия Лысенко Татьяна Владимировна</vt:lpstr>
      <vt:lpstr>Шахматы Шишкина Елена Сергеевна</vt:lpstr>
      <vt:lpstr>Подготовка к школе Фомичева Татьяна Александровна</vt:lpstr>
      <vt:lpstr>Робототехника Филянина Мария Александровна</vt:lpstr>
      <vt:lpstr>Вокальная студия Позднякова Елена Юрьевна</vt:lpstr>
      <vt:lpstr>Танцевальная студия Сидорова Светлана Сергеевна</vt:lpstr>
      <vt:lpstr>Речевичок Ефремова Татьяна Николаевна</vt:lpstr>
      <vt:lpstr>LEGO-конструирование Филянина Мария Александровна</vt:lpstr>
      <vt:lpstr>Рисование Беседина Юлия Дмитриевна</vt:lpstr>
      <vt:lpstr>LEGO-конструирование  Жукова Елизавета Андреевна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 Огурцова</dc:creator>
  <cp:lastModifiedBy>alena</cp:lastModifiedBy>
  <cp:revision>20</cp:revision>
  <dcterms:created xsi:type="dcterms:W3CDTF">2025-09-11T16:21:11Z</dcterms:created>
  <dcterms:modified xsi:type="dcterms:W3CDTF">2025-09-23T16:52:37Z</dcterms:modified>
</cp:coreProperties>
</file>