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3" r:id="rId6"/>
    <p:sldId id="264" r:id="rId7"/>
    <p:sldId id="261" r:id="rId8"/>
    <p:sldId id="262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ёмыч" initials="Т" lastIdx="1" clrIdx="0">
    <p:extLst>
      <p:ext uri="{19B8F6BF-5375-455C-9EA6-DF929625EA0E}">
        <p15:presenceInfo xmlns:p15="http://schemas.microsoft.com/office/powerpoint/2012/main" userId="Тёмы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9DA7D-502E-42AE-A8EA-A886B70DB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BA0F46-C361-44A3-9656-420CE3C99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36FCEB-B188-4121-8CFD-30D70CB2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08F43-0271-453B-BDC8-C53D3F62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D810CB-B7C2-4CAE-B728-4727113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66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98B81-5DE6-49F1-8D0F-629FDD3B3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94B100-4FDB-4ECC-A58E-30E2D22BC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5C266-E962-4DBC-BB5F-1DDA3634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BD1E7F-EEB3-4C1F-A7C8-AD800A07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DB4B76-A086-41D8-BDF9-82D022AE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63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BC0814-2080-4ACB-A6FE-A5C53B3C9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D52941-66A2-4F60-A6C3-B54174E56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74D78D-9C09-4539-8A63-5CCB922E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26328-F4E7-48F3-8FFB-B1F5A7DFA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17C22E-4154-4FA4-8950-CE25BAED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98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69925-BCBA-4258-98A8-F16D10EDD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A5405A-9A86-4321-A066-1C85C48C5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C8BFE-D462-4D8E-9346-1789E2439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651609-56F4-4CE7-9EF3-A51A15A2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405A3-017D-40D9-B2AA-7BE267C2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1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1D3C6-0F8E-46B8-9312-B5A98804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38CED-FDCB-4905-8762-983F12214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5DFF00-C384-449C-9151-BD8FC9B5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D2CD27-00D9-44EB-B6DE-2B9D9EB4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99AD3-4CBC-4649-905C-2A6990A62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2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BD296-AD70-4C79-94BE-B70FC13E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313EA-7002-4CEB-91F1-33EAAF2D3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03D578-5050-4B2B-BB29-7B356B5BD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5E7577-E741-47DB-87AE-894114C73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A016E3-C46B-4363-B8BC-F0D9C8B6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B91DCF-1F0B-4B3B-B15D-990C1C0F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62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476CC-5B14-470F-B895-2B1851E6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F773F-16B8-4629-8F77-B6D5211AE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0D1F5C-F697-45BA-A5A5-1BC632494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6FCEE0-BF54-4C60-A990-F7B5B626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747FEE-45CF-456E-A1E9-04A22793F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6D87EB-8B8A-4347-8705-F926A649D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2E8A61-B63D-4A9C-BECB-C0C90B31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DC38BE-FEC5-462E-9B1C-6FE1B4E8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53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E8E20-8B90-4917-9731-D334FCFC4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E854EC-14DC-4C9D-BEA4-62AFB6333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9BF64F-8763-4BF2-991E-007F2AD9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8D4DDB-07B1-44EB-9078-30EA759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28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48931C-3F3C-4C59-A870-80A833D1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8B67D5-46F4-40B5-8910-26679F1D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682A50-590B-470E-A942-EE0FE057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72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97E95-92F7-4205-8A5B-B4613090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7B9641-3393-406F-9F1B-06DBF11E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ADF0E0-CA05-483C-8F5E-491CF9AC4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437EFF-6D1E-49CD-8494-1772942C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43D3B9-51AE-4751-9E2A-E2027EF6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375B76-6BC5-45F9-BBB2-0A7277DD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8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4F836-0776-4E2A-8280-F731AABA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E149CB-B244-42BF-8698-18CE3C3FB9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0C9785-49F7-4498-A4D7-996661B5B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2134C5-C1B7-4D06-B168-E526823C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B3750-0DEC-451B-B5A6-AF384CCF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2D9344-7E6F-4CC8-B736-FE5942EA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34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9DB97-0A0C-40E2-9CB9-5C8AB89EC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99DD1D-2E97-42A7-8BF9-A3E984661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1A83B2-AC74-4FCF-89D6-4163D97FB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02FE6-E07B-467A-8CE0-E4926E8631D6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B554-C4C0-49E9-87F0-D6653EBAC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0AE260-F46A-4D31-85E1-A1872007D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C3478-E04F-4CE7-8EF6-2B568AE83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27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ABABE3D-4A37-42A9-93EF-DB1AC5BE2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023"/>
          </a:xfrm>
          <a:prstGeom prst="rect">
            <a:avLst/>
          </a:prstGeom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890B9-C555-4289-87C7-FDB80EE6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24" y="0"/>
            <a:ext cx="10515600" cy="1633729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«Как следить за гигиеной детей»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3A24E-F18B-47D8-B7C8-AD9B54685653}"/>
              </a:ext>
            </a:extLst>
          </p:cNvPr>
          <p:cNvSpPr txBox="1"/>
          <p:nvPr/>
        </p:nvSpPr>
        <p:spPr>
          <a:xfrm>
            <a:off x="5120640" y="5805588"/>
            <a:ext cx="7071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ГБДОУ ЦРР д/с №33 Красносельского района СПб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Прохорова А.А.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10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04C9DC0-36E5-4562-9E14-52C28FD99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6" y="84295"/>
            <a:ext cx="11423904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Важность регулярной гигиены для здоровья дошкольников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70CFA60-DAA9-4D7C-AE41-CA80DCC46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442" y="2243327"/>
            <a:ext cx="6701110" cy="35069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AD9105-AA61-4AD5-99C3-B0BFE3154453}"/>
              </a:ext>
            </a:extLst>
          </p:cNvPr>
          <p:cNvSpPr txBox="1"/>
          <p:nvPr/>
        </p:nvSpPr>
        <p:spPr>
          <a:xfrm>
            <a:off x="6998208" y="1901952"/>
            <a:ext cx="5071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период – время формирования иммунитета и базовых гигиенических навыков, которые снижают риск заболеваний и помогают развитию самостоятельности. </a:t>
            </a:r>
          </a:p>
          <a:p>
            <a:pPr marL="108000"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Регулярная гигиена является основной профилактикой многих заболеваний у дошкольников, включая ОРВИ и кожные инфекции.</a:t>
            </a:r>
          </a:p>
          <a:p>
            <a:pPr marL="108000"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рук, лица и тела помогает снизить риск заражения вирусами и бактериями укрепляя иммунную систему и общее здоровье детей.</a:t>
            </a:r>
          </a:p>
          <a:p>
            <a:pPr marL="108000"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режима гигиенических процедур с раннего возраста способствует формированию полезных привычек, которые останутся с ребенком на всю жизнь.</a:t>
            </a:r>
          </a:p>
        </p:txBody>
      </p:sp>
    </p:spTree>
    <p:extLst>
      <p:ext uri="{BB962C8B-B14F-4D97-AF65-F5344CB8AC3E}">
        <p14:creationId xmlns:p14="http://schemas.microsoft.com/office/powerpoint/2010/main" val="280401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32FAC-F621-4A14-BFCE-DD2938E6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69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правила гигиены для дошкольников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EA0444-2A9C-4398-850D-1A15F4351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1463040"/>
            <a:ext cx="11606784" cy="47548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Регулярное мытье рук с мылом после прогулок/туалета и перед приемом пищи значительно снижает вероятность заражения инфекциями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Ежедневное купание помогает поддержать чистоту кожи, предотвращает неприятные запахи и обеспечивает свежесть организма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Своевременная смена одежды исключает накопление бактерий и уменьшает риск кожных раздражений и заболеваний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Чистка зубов дважды в день и правильный уход за ногтями предотвращают развитие кариеса и появления микротравм, служащий воротами для инфекции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Важно также следить за чистотой волос. Ежедневное расчесывание улучшает кровообращение и предотвращает спутывание и повреждения волос. Если не мыть волосы в дошкольном возрасте, у ребенка могут возникнуть проблемы: выпадение волос, а также риск появления перхоти и воспалений.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Каждые 7-10 дней нужно чистить уши ребенка. Если игнорировать чистку ушей, то может образоваться серная пробка, которая вызывает снижение слуха, заложенность, шум в ушах, головокружение, а также может привести к осложнениям, таким как инфекции.</a:t>
            </a:r>
          </a:p>
        </p:txBody>
      </p:sp>
    </p:spTree>
    <p:extLst>
      <p:ext uri="{BB962C8B-B14F-4D97-AF65-F5344CB8AC3E}">
        <p14:creationId xmlns:p14="http://schemas.microsoft.com/office/powerpoint/2010/main" val="1748104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3D2ED-44EC-43F4-BC1B-7680F13B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CB61AB-5D22-4B15-AEE0-F885BFEF9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48" t="26136" r="4423" b="64548"/>
          <a:stretch/>
        </p:blipFill>
        <p:spPr>
          <a:xfrm>
            <a:off x="366118" y="1522000"/>
            <a:ext cx="11459763" cy="2548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9EFAEF-CAB9-433D-A335-5D252759C186}"/>
              </a:ext>
            </a:extLst>
          </p:cNvPr>
          <p:cNvSpPr txBox="1"/>
          <p:nvPr/>
        </p:nvSpPr>
        <p:spPr>
          <a:xfrm>
            <a:off x="121920" y="4535424"/>
            <a:ext cx="5571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утренней гигиены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 начинается с умывания и чистки зубов, что пробуждает и освежает ребенка. Расчёсывание волос помогает предотвратить спутывание и поддерживает здоровье волос.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D804B-6979-40BA-866E-D7B0337736EE}"/>
              </a:ext>
            </a:extLst>
          </p:cNvPr>
          <p:cNvSpPr txBox="1"/>
          <p:nvPr/>
        </p:nvSpPr>
        <p:spPr>
          <a:xfrm>
            <a:off x="6656834" y="4535424"/>
            <a:ext cx="5327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утренних процедур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одежды по погоде обеспечивает комфорт и защиту. Регулярный утренний уход укрепляет иммунитет и настраивает ребенка на активный день.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6B664B-D5BA-41D9-B147-C87F10A90ECD}"/>
              </a:ext>
            </a:extLst>
          </p:cNvPr>
          <p:cNvSpPr txBox="1"/>
          <p:nvPr/>
        </p:nvSpPr>
        <p:spPr>
          <a:xfrm>
            <a:off x="2084833" y="365125"/>
            <a:ext cx="890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Утренний уход за собой у дошкольников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68986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17A16-4E41-41F1-AFF6-AC3A2B46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368"/>
            <a:ext cx="10515600" cy="76192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Вечерний уход и подготовка ко сну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B38269-63CD-41F0-B6B0-7421C7819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4" y="1607288"/>
            <a:ext cx="4522381" cy="4522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492B83-1D81-468B-A6D3-FB3F64CE254B}"/>
              </a:ext>
            </a:extLst>
          </p:cNvPr>
          <p:cNvSpPr txBox="1"/>
          <p:nvPr/>
        </p:nvSpPr>
        <p:spPr>
          <a:xfrm>
            <a:off x="5105275" y="2330262"/>
            <a:ext cx="660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Теплый душ или ванна перед сном удаляет с кожи загрязнение и расслабляет мышцы, способствуя спокойному отдыху.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20D39-FBD9-46DE-83A3-2DC785DC853E}"/>
              </a:ext>
            </a:extLst>
          </p:cNvPr>
          <p:cNvSpPr txBox="1"/>
          <p:nvPr/>
        </p:nvSpPr>
        <p:spPr>
          <a:xfrm>
            <a:off x="5105275" y="4197561"/>
            <a:ext cx="6955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Чистка зубов и смена пижамы помогают сохранить здоровье полости рта и обеспечить комфорт во время сна, что улучшает восстановление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1727379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C7EB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B7213C6-84EC-4008-9D99-96A61D87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06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заболеваний из-за плохой гигиены у дошкольников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15C66E-6D83-4D0B-AB8B-37D84C071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1605627"/>
            <a:ext cx="6005654" cy="49739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D07B61-3AA1-43BC-BD90-4C4AFF5B3E17}"/>
              </a:ext>
            </a:extLst>
          </p:cNvPr>
          <p:cNvSpPr txBox="1"/>
          <p:nvPr/>
        </p:nvSpPr>
        <p:spPr>
          <a:xfrm>
            <a:off x="499872" y="2703726"/>
            <a:ext cx="638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кишечных инфекций связано с недостаточной гигиеной рук и продуктов питания.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903B0-81D7-4514-BB0A-DB6BD6326A32}"/>
              </a:ext>
            </a:extLst>
          </p:cNvPr>
          <p:cNvSpPr txBox="1"/>
          <p:nvPr/>
        </p:nvSpPr>
        <p:spPr>
          <a:xfrm>
            <a:off x="499872" y="4329043"/>
            <a:ext cx="5803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подтверждает, что гигиена напрямую влияет на здоровье детей и снижает чистоту многочисленных заболеваний.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CA942-70FB-4EAA-85B7-E1D7BACCB4F8}"/>
              </a:ext>
            </a:extLst>
          </p:cNvPr>
          <p:cNvSpPr txBox="1"/>
          <p:nvPr/>
        </p:nvSpPr>
        <p:spPr>
          <a:xfrm>
            <a:off x="236650" y="6393270"/>
            <a:ext cx="441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РФ, 2023 г</a:t>
            </a:r>
          </a:p>
        </p:txBody>
      </p:sp>
    </p:spTree>
    <p:extLst>
      <p:ext uri="{BB962C8B-B14F-4D97-AF65-F5344CB8AC3E}">
        <p14:creationId xmlns:p14="http://schemas.microsoft.com/office/powerpoint/2010/main" val="244516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F84F01-1E6B-4550-BED6-D4EA1AD5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гигиены и их назначения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BC6EC-ABCE-45C7-9C50-AAF44F170F5A}"/>
              </a:ext>
            </a:extLst>
          </p:cNvPr>
          <p:cNvSpPr txBox="1"/>
          <p:nvPr/>
        </p:nvSpPr>
        <p:spPr>
          <a:xfrm>
            <a:off x="7327392" y="4978764"/>
            <a:ext cx="4267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показывает основные средства гигиены с рекомендациями по применению и возрасту.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90E3B-3764-46BE-9B1B-1CE25A44018C}"/>
              </a:ext>
            </a:extLst>
          </p:cNvPr>
          <p:cNvSpPr txBox="1"/>
          <p:nvPr/>
        </p:nvSpPr>
        <p:spPr>
          <a:xfrm>
            <a:off x="1225297" y="5016506"/>
            <a:ext cx="4870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Регулярное использование качественных средств гигиены упрощает уход и снижает риски заболевания.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36FA01-0DA4-4B6D-970D-DBA9466CC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8" r="1891" b="7230"/>
          <a:stretch/>
        </p:blipFill>
        <p:spPr>
          <a:xfrm>
            <a:off x="1670305" y="1421027"/>
            <a:ext cx="9168384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34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15379A-7099-4791-90CE-A5443F68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1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30839E5-67CE-414F-A562-88AE570B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Регулярная гигиена – залог здоровья и развития ребёнка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4D737-93E9-461B-B6E8-DE87EEE57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" t="7379" r="2161" b="11401"/>
          <a:stretch/>
        </p:blipFill>
        <p:spPr>
          <a:xfrm>
            <a:off x="0" y="1938528"/>
            <a:ext cx="12192000" cy="2584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12C89-237A-4965-8D00-1BF716D0FCDA}"/>
              </a:ext>
            </a:extLst>
          </p:cNvPr>
          <p:cNvSpPr txBox="1"/>
          <p:nvPr/>
        </p:nvSpPr>
        <p:spPr>
          <a:xfrm>
            <a:off x="1743456" y="5047488"/>
            <a:ext cx="8705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Постоянный уход формирует привычки, снижает риск болезней и помогает детям стать самостоятельными. Роль родителей и воспитателей в воспитании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гигиены неоценима.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4815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27562</TotalTime>
  <Words>480</Words>
  <Application>Microsoft Office PowerPoint</Application>
  <PresentationFormat>Широкоэкранный</PresentationFormat>
  <Paragraphs>33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Тема Office</vt:lpstr>
      <vt:lpstr>Консультация для родителей Тема: «Как следить за гигиеной детей»</vt:lpstr>
      <vt:lpstr>Важность регулярной гигиены для здоровья дошкольников</vt:lpstr>
      <vt:lpstr>Основные правила гигиены для дошкольников</vt:lpstr>
      <vt:lpstr> </vt:lpstr>
      <vt:lpstr>Вечерний уход и подготовка ко сну</vt:lpstr>
      <vt:lpstr>Статистика заболеваний из-за плохой гигиены у дошкольников</vt:lpstr>
      <vt:lpstr>Средства гигиены и их назначения</vt:lpstr>
      <vt:lpstr>Презентация PowerPoint</vt:lpstr>
      <vt:lpstr>Регулярная гигиена – залог здоровья и развития ребёнка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Тёмыч</dc:creator>
  <cp:lastModifiedBy>Тёмыч</cp:lastModifiedBy>
  <cp:revision>19</cp:revision>
  <dcterms:created xsi:type="dcterms:W3CDTF">2025-10-12T15:21:41Z</dcterms:created>
  <dcterms:modified xsi:type="dcterms:W3CDTF">2025-10-31T18:44:28Z</dcterms:modified>
</cp:coreProperties>
</file>