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0" r:id="rId10"/>
    <p:sldId id="269" r:id="rId11"/>
    <p:sldId id="268" r:id="rId12"/>
    <p:sldId id="256" r:id="rId13"/>
    <p:sldId id="271" r:id="rId14"/>
    <p:sldId id="272" r:id="rId15"/>
    <p:sldId id="274" r:id="rId16"/>
    <p:sldId id="273" r:id="rId17"/>
    <p:sldId id="270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953"/>
    <a:srgbClr val="CC3300"/>
    <a:srgbClr val="800000"/>
    <a:srgbClr val="FF0000"/>
    <a:srgbClr val="6600FF"/>
    <a:srgbClr val="006600"/>
    <a:srgbClr val="0000FF"/>
    <a:srgbClr val="5012A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8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2EB8-F4E6-43E5-877F-754CC873B34D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71C8B-4A47-4165-BC51-256AC3541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D2A12-2335-4CA8-A10A-4C55B515CF71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87C8D-DCB7-4FCD-B3DC-D57EEE023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BD7E6-E91E-4D7C-9E64-132C9820BBB0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25BC-22EB-4D68-B56F-B831E3E97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1E32-9906-43B0-A704-709F4881A00A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3F31-663C-45BF-8604-7658D0E4A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AA6C-FFED-4D06-9998-8911A70C6B89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BFC59-0392-436A-BA49-828413BF7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D501-FC05-459E-A9D4-697F1083B61D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D25EF-122F-4B10-A875-252C99E6E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35FC1-64C7-4879-923E-F552BA63E8E6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56AD9-7A0C-4A71-B200-EC4279E9F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09167-D959-4E45-B4EE-6674D7487049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4FC5D-C94A-44A0-93AC-D0985EB4D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1156-B3AC-42DA-A049-DF7A600F7C31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EE7E-2AE2-405A-8955-5CFF2F401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2D15-04D0-40FC-B5A6-B5EB44C13C98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92E12-7972-400F-BA0C-6A1D389BA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60F7D-F0B3-401E-B71A-F928CF121BFB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0080-BCCC-452A-A746-1CDFBBBBD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0391FC-5582-4546-B83D-E9C097F2E70E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5E4C71-DFBA-4D51-8F77-B8DCE7547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АТАЛЬЯ\ИНТЕРНЕТ\ФОНЫ\абстрактные\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1412776"/>
            <a:ext cx="7847021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ГЕОМЕТРИЯ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МАЛЫШЕЙ</a:t>
            </a:r>
          </a:p>
        </p:txBody>
      </p:sp>
      <p:pic>
        <p:nvPicPr>
          <p:cNvPr id="2052" name="Picture 3" descr="D:\НАТАЛЬЯ\ИНТЕРНЕТ\КАРТИНКИ\ШКОЛА\d8f40a6e61f6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389188"/>
            <a:ext cx="3024187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:\НАТАЛЬЯ\ИНТЕРНЕТ\ФОНЫ\абстрактные\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4625975" y="2011363"/>
            <a:ext cx="3959225" cy="24479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rgbClr val="FF3300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692696"/>
            <a:ext cx="2183290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28575">
                  <a:solidFill>
                    <a:srgbClr val="FF33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ОВАЛ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9888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Вот овальный </a:t>
            </a:r>
            <a:r>
              <a:rPr lang="ru-RU" sz="22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Из него и человечек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Получиться может ловко: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Ручки, ножки и головка.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22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ОВАЛ</a:t>
            </a: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нам сделать просто: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Круг растянем – больше роста.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Нет углов и нет сторон,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Очень вытянутый 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6" descr="D:\НАТАЛЬЯ\ИНТЕРНЕТ\КАРТИНКИ\МЕБЕЛЬ\post-69821-13289789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2827338"/>
            <a:ext cx="2249488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908050"/>
            <a:ext cx="13604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40763" y="531617"/>
            <a:ext cx="55583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ЭТИ ПРЕДМЕТЫ ПОХОЖИ НА ОВАЛ.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 ИХ .</a:t>
            </a:r>
          </a:p>
        </p:txBody>
      </p:sp>
      <p:pic>
        <p:nvPicPr>
          <p:cNvPr id="12294" name="Picture 6" descr="D:\НАТАЛЬЯ\ИНТЕРНЕТ\КАРТИНКИ\МЕБЕЛЬ\bbd057c7bec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7950" y="4113213"/>
            <a:ext cx="31686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D:\НАТАЛЬЯ\ИНТЕРНЕТ\КАРТИНКИ\КОМУ ЭТО НАДО\0a75682dee42 - коп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123983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D:\НАТАЛЬЯ\ИНТЕРНЕТ\КАРТИНКИ\РАЗНОЕ ПОЛЕЗНОЕ\d0cecccf883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7450" y="3251200"/>
            <a:ext cx="2311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D:\НАТАЛЬЯ\ИНТЕРНЕТ\КАРТИНКИ\РАЗНОЕ ПОЛЕЗНОЕ\post-155566-131055028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63713" y="1419225"/>
            <a:ext cx="2463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23137" y="1901100"/>
            <a:ext cx="7927753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СЕЙЧАС МЫ ПРОВЕРИМ, ЧТО ВЫ ЗАПОМНИЛИ. ОТГАДАЙТЕ ЗАГАДКИ </a:t>
            </a:r>
          </a:p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 ГЕОМЕТРИЧЕСКИЕ  ФИГУРЫ.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000125" y="1552575"/>
            <a:ext cx="57419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вершины тут видны,</a:t>
            </a:r>
            <a:b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угла, три стороны, -</a:t>
            </a:r>
            <a:b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Ну, пожалуй, и довольно! -</a:t>
            </a:r>
            <a:b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ты видишь? - ...</a:t>
            </a:r>
          </a:p>
        </p:txBody>
      </p:sp>
      <p:pic>
        <p:nvPicPr>
          <p:cNvPr id="6" name="Picture 18" descr="D:\НАТАЛЬЯ\ИНТЕРНЕТ\КАРТИНКИ\РАЗНОЕ ПОЛЕЗНОЕ\0c8a0fec1dc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2039938"/>
            <a:ext cx="42830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684213" y="1557338"/>
            <a:ext cx="55435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 давно знаком со мной,</a:t>
            </a:r>
            <a:b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Каждый угол в нем - прямой.</a:t>
            </a:r>
            <a:b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четыре стороны</a:t>
            </a:r>
            <a:b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Одинаковой длины.</a:t>
            </a:r>
            <a:b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Вам его представить рад,</a:t>
            </a:r>
            <a:b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зовут его... 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781300"/>
            <a:ext cx="27733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7"/>
          <p:cNvSpPr>
            <a:spLocks noChangeArrowheads="1"/>
          </p:cNvSpPr>
          <p:nvPr/>
        </p:nvSpPr>
        <p:spPr bwMode="auto">
          <a:xfrm>
            <a:off x="827088" y="1628775"/>
            <a:ext cx="46815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Нет углов у меня,</a:t>
            </a:r>
            <a:b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 похож на блюдце я,</a:t>
            </a:r>
            <a:b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тарелку и на крышку,</a:t>
            </a:r>
            <a:b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кольцо, на колесо.</a:t>
            </a:r>
            <a:b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Кто же я такой, друзья? </a:t>
            </a:r>
          </a:p>
        </p:txBody>
      </p:sp>
      <p:pic>
        <p:nvPicPr>
          <p:cNvPr id="6" name="Picture 6" descr="D:\НАТАЛЬЯ\ИНТЕРНЕТ\КАРТИНКИ\РАЗНОЕ ПОЛЕЗНОЕ\38be421330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2708275"/>
            <a:ext cx="3341688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6288" y="2636838"/>
            <a:ext cx="338455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755650" y="1674813"/>
            <a:ext cx="4572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Что сейчас увидим мы?</a:t>
            </a:r>
            <a:b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Все углы мои прямы,</a:t>
            </a:r>
            <a:b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Есть четыре стороны,</a:t>
            </a:r>
            <a:b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Но не все они равны.</a:t>
            </a:r>
            <a:b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Я четырехугольник</a:t>
            </a:r>
            <a:b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Какой?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414338" y="1989138"/>
            <a:ext cx="51657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Если взял бы я окружность,</a:t>
            </a:r>
            <a:br>
              <a:rPr lang="ru-RU" sz="3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двух сторон немного сжал,</a:t>
            </a:r>
            <a:br>
              <a:rPr lang="ru-RU" sz="3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Отвечайте дети дружно -</a:t>
            </a:r>
            <a:br>
              <a:rPr lang="ru-RU" sz="3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Получился бы ...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284413"/>
            <a:ext cx="3167063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2564904"/>
            <a:ext cx="7528856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>
                  <a:solidFill>
                    <a:srgbClr val="8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АТАЛЬЯ\ИНТЕРНЕТ\ФОНЫ\абстрактные\33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4716463" y="1916113"/>
            <a:ext cx="3455987" cy="3384550"/>
          </a:xfrm>
          <a:prstGeom prst="ellipse">
            <a:avLst/>
          </a:prstGeom>
          <a:solidFill>
            <a:srgbClr val="006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80928" y="476672"/>
            <a:ext cx="206697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rgbClr val="002060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КРУГ</a:t>
            </a:r>
          </a:p>
        </p:txBody>
      </p:sp>
      <p:sp>
        <p:nvSpPr>
          <p:cNvPr id="3077" name="Прямоугольник 1"/>
          <p:cNvSpPr>
            <a:spLocks noChangeArrowheads="1"/>
          </p:cNvSpPr>
          <p:nvPr/>
        </p:nvSpPr>
        <p:spPr bwMode="auto">
          <a:xfrm>
            <a:off x="755650" y="1946275"/>
            <a:ext cx="39608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Посмотрите-ка вокруг!</a:t>
            </a:r>
            <a:b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Пальчиком рисуем </a:t>
            </a:r>
            <a:r>
              <a:rPr 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</a:t>
            </a: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Куклы были вместе в ряд,</a:t>
            </a:r>
            <a:b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теперь в кругу сидят.</a:t>
            </a:r>
          </a:p>
          <a:p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Наше солнышко в окне -</a:t>
            </a:r>
            <a:b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Золотой круг в вышине.</a:t>
            </a:r>
            <a:b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Круглый мячик здесь лежит,</a:t>
            </a:r>
            <a:b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ручки к вам он поспешит.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9" descr="D:\НАТАЛЬЯ\ИНТЕРНЕТ\КАРТИНКИ\ИГРУШКИ\06f694a9ac9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5688" y="2636838"/>
            <a:ext cx="197326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4244975"/>
            <a:ext cx="20399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00050"/>
            <a:ext cx="2308225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 descr="D:\НАТАЛЬЯ\ИНТЕРНЕТ\КАРТИНКИ\РАЗНОЕ ПОЛЕЗНОЕ\38be4213302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5163" y="862013"/>
            <a:ext cx="153987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D:\НАТАЛЬЯ\ИНТЕРНЕТ\КАРТИНКИ\РАЗНОЕ ПОЛЕЗНОЕ\post-29636-130487554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1282700"/>
            <a:ext cx="20256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3357563"/>
            <a:ext cx="29702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411760" y="507690"/>
            <a:ext cx="569790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ВСЕ ЭТИ ПРЕДМЕТЫ ПОХОЖИ НА КРУГ.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НАЗОВИ ИХ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АТАЛЬЯ\ИНТЕРНЕТ\ФОНЫ\абстрактные\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19700" y="2205038"/>
            <a:ext cx="2808288" cy="2736850"/>
          </a:xfrm>
          <a:prstGeom prst="rect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29275" y="548680"/>
            <a:ext cx="33611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rgbClr val="8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КВАДРАТ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888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Познакомьтесь, вот </a:t>
            </a:r>
            <a:r>
              <a:rPr lang="ru-RU" sz="22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КВАДРАТ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знакомству очень рад!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нём угла уже четыре,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 его ровнее в мире: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Стороны четыре в нём,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Две скрепляются углом.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 в нем может разместиться,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куб он сможет превратиться.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11" descr="D:\НАТАЛЬЯ\ИНТЕРНЕТ\КАРТИНКИ\ИГРУШКИ\post-245934-1331187610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1413" y="3644900"/>
            <a:ext cx="179863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2" descr="D:\НАТАЛЬЯ\ИНТЕРНЕТ\КАРТИНКИ\ЗДАНИЯ\0725040a633b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2700338"/>
            <a:ext cx="3221038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D:\НАТАЛЬЯ\ИНТЕРНЕТ\КАРТИНКИ\ОБЖ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81413" y="1689100"/>
            <a:ext cx="1727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50" name="Объект 1"/>
          <p:cNvGraphicFramePr>
            <a:graphicFrameLocks noChangeAspect="1"/>
          </p:cNvGraphicFramePr>
          <p:nvPr/>
        </p:nvGraphicFramePr>
        <p:xfrm>
          <a:off x="7132638" y="692150"/>
          <a:ext cx="1366837" cy="1700213"/>
        </p:xfrm>
        <a:graphic>
          <a:graphicData uri="http://schemas.openxmlformats.org/presentationml/2006/ole">
            <p:oleObj spid="_x0000_s6151" name="CorelDRAW" r:id="rId7" imgW="4313520" imgH="5355720" progId="">
              <p:embed/>
            </p:oleObj>
          </a:graphicData>
        </a:graphic>
      </p:graphicFrame>
      <p:pic>
        <p:nvPicPr>
          <p:cNvPr id="6151" name="Picture 8" descr="17315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0113" y="2698750"/>
            <a:ext cx="2414587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198270" y="548680"/>
            <a:ext cx="596464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ЭТИ ПРЕДМЕТЫ ПОХОЖИ НА КВАДРАТ.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 ИХ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АТАЛЬЯ\ИНТЕРНЕТ\ФОНЫ\абстрактные\44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76829" y="633462"/>
            <a:ext cx="5591146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ТРЕУГОЛЬНИК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435600" y="2205038"/>
            <a:ext cx="2952750" cy="2663825"/>
          </a:xfrm>
          <a:prstGeom prst="triangle">
            <a:avLst/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3" name="Прямоугольник 1"/>
          <p:cNvSpPr>
            <a:spLocks noChangeArrowheads="1"/>
          </p:cNvSpPr>
          <p:nvPr/>
        </p:nvSpPr>
        <p:spPr bwMode="auto">
          <a:xfrm>
            <a:off x="863600" y="2205038"/>
            <a:ext cx="45720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ТРЕУГОЛЬНИК</a:t>
            </a: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- три угла,</a:t>
            </a:r>
            <a:b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Посмотрите детвора:</a:t>
            </a:r>
            <a:b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Три вершины очень острых -</a:t>
            </a:r>
            <a:b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Треугольник – «остроносый».</a:t>
            </a:r>
          </a:p>
          <a:p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Стороны в нем тоже три:</a:t>
            </a:r>
            <a:b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Раз, два, три – ты посмотри.</a:t>
            </a:r>
            <a:b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Треугольник мы рисуем,</a:t>
            </a:r>
            <a:b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Знать теперь его мы будем.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10" descr="D:\НАТАЛЬЯ\ИНТЕРНЕТ\КАРТИНКИ\ИГРУШКИ\a7343d1be4d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7638" y="2986088"/>
            <a:ext cx="26654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 descr="D:\НАТАЛЬЯ\ИНТЕРНЕТ\КАРТИНКИ\РАСТЕНИЯ, ЦВЕТЫ\2f641a2b6c4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1863" y="2781300"/>
            <a:ext cx="237648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1773238"/>
            <a:ext cx="20161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18" descr="D:\НАТАЛЬЯ\ИНТЕРНЕТ\КАРТИНКИ\РАЗНОЕ ПОЛЕЗНОЕ\0c8a0fec1dcf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341313"/>
            <a:ext cx="2195512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 descr="D:\НАТАЛЬЯ\ИНТЕРНЕТ\КАРТИНКИ\КОМУ ЭТО НАДО\ccbee1130aab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3892550"/>
            <a:ext cx="2336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3" descr="D:\НАТАЛЬЯ\ИНТЕРНЕТ\КАРТИНКИ\КОМУ ЭТО НАДО\z_0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3448050"/>
            <a:ext cx="1512887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" descr="D:\НАТАЛЬЯ\ИНТЕРНЕТ\КАРТИНКИ\ИГРУШКИ\db109af7bf4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1309688"/>
            <a:ext cx="25209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8703" y="531617"/>
            <a:ext cx="680250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ВСЕ ЭТИ ПРЕДМЕТЫ ПОХОЖИ НА ТРЕУГОЛЬНИК.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НАЗОВИ ИХ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НАТАЛЬЯ\ИНТЕРНЕТ\ФОНЫ\абстрактные\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4663" y="2205038"/>
            <a:ext cx="4248150" cy="2663825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60678" y="548680"/>
            <a:ext cx="6838667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ПРЯМОУГОЛЬНИК</a:t>
            </a:r>
          </a:p>
        </p:txBody>
      </p:sp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539750" y="2222500"/>
            <a:ext cx="4572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  <a:t>Растянули мы квадрат</a:t>
            </a:r>
            <a:b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  <a:t>И представили на взгляд,</a:t>
            </a:r>
            <a:b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  <a:t>На кого он стал похожим</a:t>
            </a:r>
            <a:b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  <a:t>Или с чем-то очень схожим?</a:t>
            </a:r>
            <a:b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  <a:t>Не кирпич, не треугольник -</a:t>
            </a:r>
            <a:b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  <a:t>Стал квадрат        </a:t>
            </a:r>
          </a:p>
          <a:p>
            <a:r>
              <a:rPr lang="ru-RU" sz="2200" b="1" i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  <a:t>              ПРЯМОУГОЛЬНИК.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8" descr="D:\НАТАЛЬЯ\ИНТЕРНЕТ\КАРТИНКИ\МЕБЕЛЬ\0_81350_5bde4c8d_L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8" y="1911350"/>
            <a:ext cx="30670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0838" y="1703388"/>
            <a:ext cx="17160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3500438"/>
            <a:ext cx="23780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20" descr="D:\НАТАЛЬЯ\ИНТЕРНЕТ\КАРТИНКИ\ШКОЛА\2348296885f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40088" y="3817938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1" descr="D:\НАТАЛЬЯ\ИНТЕРНЕТ\КАРТИНКИ\ЭЛЕКТРОПРИБОРЫ\e44b69c86d8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71775" y="1484313"/>
            <a:ext cx="247173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8" name="Объект 1"/>
          <p:cNvGraphicFramePr>
            <a:graphicFrameLocks noChangeAspect="1"/>
          </p:cNvGraphicFramePr>
          <p:nvPr/>
        </p:nvGraphicFramePr>
        <p:xfrm>
          <a:off x="7172325" y="765175"/>
          <a:ext cx="1512888" cy="1466850"/>
        </p:xfrm>
        <a:graphic>
          <a:graphicData uri="http://schemas.openxmlformats.org/presentationml/2006/ole">
            <p:oleObj spid="_x0000_s10249" name="CorelDRAW" r:id="rId9" imgW="9542880" imgH="924120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39552" y="531617"/>
            <a:ext cx="725782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ВСЕ ЭТИ ПРЕДМЕТЫ ПОХОЖИ НА ПРЯМОУГОЛЬНИК.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НАЗОВИ ИХ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123</Words>
  <Application>Microsoft Office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Тема Office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35</cp:revision>
  <dcterms:created xsi:type="dcterms:W3CDTF">2012-06-08T11:06:47Z</dcterms:created>
  <dcterms:modified xsi:type="dcterms:W3CDTF">2017-01-23T00:27:49Z</dcterms:modified>
</cp:coreProperties>
</file>