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FF975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0"/>
            <a:ext cx="9143640" cy="685673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4708800"/>
            <a:ext cx="9144000" cy="2113280"/>
          </a:xfrm>
          <a:custGeom>
            <a:avLst/>
            <a:gdLst/>
            <a:ahLst/>
            <a:cxnLst/>
            <a:rect l="l" t="t" r="r" b="b"/>
            <a:pathLst>
              <a:path w="9144000" h="2113279">
                <a:moveTo>
                  <a:pt x="0" y="1691639"/>
                </a:moveTo>
                <a:lnTo>
                  <a:pt x="0" y="2113279"/>
                </a:lnTo>
                <a:lnTo>
                  <a:pt x="9144000" y="2113279"/>
                </a:lnTo>
                <a:lnTo>
                  <a:pt x="9144000" y="1750105"/>
                </a:lnTo>
                <a:lnTo>
                  <a:pt x="2175426" y="1750105"/>
                </a:lnTo>
                <a:lnTo>
                  <a:pt x="1419386" y="1738359"/>
                </a:lnTo>
                <a:lnTo>
                  <a:pt x="0" y="1691639"/>
                </a:lnTo>
                <a:close/>
              </a:path>
              <a:path w="9144000" h="2113279">
                <a:moveTo>
                  <a:pt x="9144000" y="0"/>
                </a:moveTo>
                <a:lnTo>
                  <a:pt x="8953853" y="89626"/>
                </a:lnTo>
                <a:lnTo>
                  <a:pt x="8464386" y="314144"/>
                </a:lnTo>
                <a:lnTo>
                  <a:pt x="8055824" y="493863"/>
                </a:lnTo>
                <a:lnTo>
                  <a:pt x="7664225" y="658596"/>
                </a:lnTo>
                <a:lnTo>
                  <a:pt x="7341026" y="788325"/>
                </a:lnTo>
                <a:lnTo>
                  <a:pt x="7028408" y="907866"/>
                </a:lnTo>
                <a:lnTo>
                  <a:pt x="6775350" y="999976"/>
                </a:lnTo>
                <a:lnTo>
                  <a:pt x="6528536" y="1085493"/>
                </a:lnTo>
                <a:lnTo>
                  <a:pt x="6287462" y="1164639"/>
                </a:lnTo>
                <a:lnTo>
                  <a:pt x="6051626" y="1237632"/>
                </a:lnTo>
                <a:lnTo>
                  <a:pt x="5820526" y="1304693"/>
                </a:lnTo>
                <a:lnTo>
                  <a:pt x="5593660" y="1366041"/>
                </a:lnTo>
                <a:lnTo>
                  <a:pt x="5414878" y="1411154"/>
                </a:lnTo>
                <a:lnTo>
                  <a:pt x="5238226" y="1452863"/>
                </a:lnTo>
                <a:lnTo>
                  <a:pt x="5063448" y="1491282"/>
                </a:lnTo>
                <a:lnTo>
                  <a:pt x="4890287" y="1526523"/>
                </a:lnTo>
                <a:lnTo>
                  <a:pt x="4718484" y="1558697"/>
                </a:lnTo>
                <a:lnTo>
                  <a:pt x="4505249" y="1594776"/>
                </a:lnTo>
                <a:lnTo>
                  <a:pt x="4293234" y="1626459"/>
                </a:lnTo>
                <a:lnTo>
                  <a:pt x="4081936" y="1653968"/>
                </a:lnTo>
                <a:lnTo>
                  <a:pt x="3870852" y="1677520"/>
                </a:lnTo>
                <a:lnTo>
                  <a:pt x="3659479" y="1697337"/>
                </a:lnTo>
                <a:lnTo>
                  <a:pt x="3404745" y="1716496"/>
                </a:lnTo>
                <a:lnTo>
                  <a:pt x="3148005" y="1730970"/>
                </a:lnTo>
                <a:lnTo>
                  <a:pt x="2844780" y="1742443"/>
                </a:lnTo>
                <a:lnTo>
                  <a:pt x="2481982" y="1749263"/>
                </a:lnTo>
                <a:lnTo>
                  <a:pt x="2439714" y="1749622"/>
                </a:lnTo>
                <a:lnTo>
                  <a:pt x="2396809" y="1749903"/>
                </a:lnTo>
                <a:lnTo>
                  <a:pt x="2353298" y="1750105"/>
                </a:lnTo>
                <a:lnTo>
                  <a:pt x="9144000" y="175010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>
              <a:alpha val="157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4753420"/>
            <a:ext cx="9144000" cy="2104390"/>
          </a:xfrm>
          <a:custGeom>
            <a:avLst/>
            <a:gdLst/>
            <a:ahLst/>
            <a:cxnLst/>
            <a:rect l="l" t="t" r="r" b="b"/>
            <a:pathLst>
              <a:path w="9144000" h="2104390">
                <a:moveTo>
                  <a:pt x="0" y="1691469"/>
                </a:moveTo>
                <a:lnTo>
                  <a:pt x="0" y="2104219"/>
                </a:lnTo>
                <a:lnTo>
                  <a:pt x="9143640" y="2104219"/>
                </a:lnTo>
                <a:lnTo>
                  <a:pt x="9143640" y="1749934"/>
                </a:lnTo>
                <a:lnTo>
                  <a:pt x="2175426" y="1749934"/>
                </a:lnTo>
                <a:lnTo>
                  <a:pt x="1419386" y="1738189"/>
                </a:lnTo>
                <a:lnTo>
                  <a:pt x="0" y="1691469"/>
                </a:lnTo>
                <a:close/>
              </a:path>
              <a:path w="9144000" h="2104390">
                <a:moveTo>
                  <a:pt x="9143640" y="0"/>
                </a:moveTo>
                <a:lnTo>
                  <a:pt x="8953853" y="89456"/>
                </a:lnTo>
                <a:lnTo>
                  <a:pt x="8464386" y="313973"/>
                </a:lnTo>
                <a:lnTo>
                  <a:pt x="8055824" y="493693"/>
                </a:lnTo>
                <a:lnTo>
                  <a:pt x="7664225" y="658426"/>
                </a:lnTo>
                <a:lnTo>
                  <a:pt x="7341026" y="788155"/>
                </a:lnTo>
                <a:lnTo>
                  <a:pt x="7028408" y="907696"/>
                </a:lnTo>
                <a:lnTo>
                  <a:pt x="6775350" y="999805"/>
                </a:lnTo>
                <a:lnTo>
                  <a:pt x="6528536" y="1085323"/>
                </a:lnTo>
                <a:lnTo>
                  <a:pt x="6287462" y="1164469"/>
                </a:lnTo>
                <a:lnTo>
                  <a:pt x="6051626" y="1237462"/>
                </a:lnTo>
                <a:lnTo>
                  <a:pt x="5820526" y="1304523"/>
                </a:lnTo>
                <a:lnTo>
                  <a:pt x="5593660" y="1365871"/>
                </a:lnTo>
                <a:lnTo>
                  <a:pt x="5414878" y="1410984"/>
                </a:lnTo>
                <a:lnTo>
                  <a:pt x="5238226" y="1452693"/>
                </a:lnTo>
                <a:lnTo>
                  <a:pt x="5063448" y="1491112"/>
                </a:lnTo>
                <a:lnTo>
                  <a:pt x="4890287" y="1526352"/>
                </a:lnTo>
                <a:lnTo>
                  <a:pt x="4718484" y="1558527"/>
                </a:lnTo>
                <a:lnTo>
                  <a:pt x="4505249" y="1594606"/>
                </a:lnTo>
                <a:lnTo>
                  <a:pt x="4293234" y="1626289"/>
                </a:lnTo>
                <a:lnTo>
                  <a:pt x="4081936" y="1653797"/>
                </a:lnTo>
                <a:lnTo>
                  <a:pt x="3870852" y="1677350"/>
                </a:lnTo>
                <a:lnTo>
                  <a:pt x="3659479" y="1697167"/>
                </a:lnTo>
                <a:lnTo>
                  <a:pt x="3404745" y="1716325"/>
                </a:lnTo>
                <a:lnTo>
                  <a:pt x="3148005" y="1730800"/>
                </a:lnTo>
                <a:lnTo>
                  <a:pt x="2844780" y="1742273"/>
                </a:lnTo>
                <a:lnTo>
                  <a:pt x="2481982" y="1749093"/>
                </a:lnTo>
                <a:lnTo>
                  <a:pt x="2439714" y="1749451"/>
                </a:lnTo>
                <a:lnTo>
                  <a:pt x="2396809" y="1749732"/>
                </a:lnTo>
                <a:lnTo>
                  <a:pt x="2353298" y="1749934"/>
                </a:lnTo>
                <a:lnTo>
                  <a:pt x="9143640" y="1749934"/>
                </a:lnTo>
                <a:lnTo>
                  <a:pt x="9143640" y="0"/>
                </a:lnTo>
                <a:close/>
              </a:path>
            </a:pathLst>
          </a:custGeom>
          <a:solidFill>
            <a:srgbClr val="76923B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054090" y="910"/>
            <a:ext cx="3039110" cy="6858000"/>
          </a:xfrm>
          <a:custGeom>
            <a:avLst/>
            <a:gdLst/>
            <a:ahLst/>
            <a:cxnLst/>
            <a:rect l="l" t="t" r="r" b="b"/>
            <a:pathLst>
              <a:path w="3039109" h="6858000">
                <a:moveTo>
                  <a:pt x="0" y="0"/>
                </a:moveTo>
                <a:lnTo>
                  <a:pt x="43709" y="43482"/>
                </a:lnTo>
                <a:lnTo>
                  <a:pt x="86813" y="87085"/>
                </a:lnTo>
                <a:lnTo>
                  <a:pt x="129316" y="130806"/>
                </a:lnTo>
                <a:lnTo>
                  <a:pt x="171218" y="174642"/>
                </a:lnTo>
                <a:lnTo>
                  <a:pt x="212522" y="218591"/>
                </a:lnTo>
                <a:lnTo>
                  <a:pt x="253230" y="262648"/>
                </a:lnTo>
                <a:lnTo>
                  <a:pt x="293344" y="306812"/>
                </a:lnTo>
                <a:lnTo>
                  <a:pt x="332866" y="351079"/>
                </a:lnTo>
                <a:lnTo>
                  <a:pt x="371798" y="395446"/>
                </a:lnTo>
                <a:lnTo>
                  <a:pt x="410143" y="439911"/>
                </a:lnTo>
                <a:lnTo>
                  <a:pt x="447902" y="484470"/>
                </a:lnTo>
                <a:lnTo>
                  <a:pt x="485078" y="529121"/>
                </a:lnTo>
                <a:lnTo>
                  <a:pt x="521673" y="573860"/>
                </a:lnTo>
                <a:lnTo>
                  <a:pt x="557688" y="618685"/>
                </a:lnTo>
                <a:lnTo>
                  <a:pt x="593126" y="663593"/>
                </a:lnTo>
                <a:lnTo>
                  <a:pt x="627990" y="708581"/>
                </a:lnTo>
                <a:lnTo>
                  <a:pt x="662280" y="753645"/>
                </a:lnTo>
                <a:lnTo>
                  <a:pt x="696000" y="798784"/>
                </a:lnTo>
                <a:lnTo>
                  <a:pt x="729151" y="843994"/>
                </a:lnTo>
                <a:lnTo>
                  <a:pt x="761735" y="889271"/>
                </a:lnTo>
                <a:lnTo>
                  <a:pt x="793755" y="934614"/>
                </a:lnTo>
                <a:lnTo>
                  <a:pt x="825213" y="980019"/>
                </a:lnTo>
                <a:lnTo>
                  <a:pt x="856110" y="1025484"/>
                </a:lnTo>
                <a:lnTo>
                  <a:pt x="886449" y="1071004"/>
                </a:lnTo>
                <a:lnTo>
                  <a:pt x="916232" y="1116578"/>
                </a:lnTo>
                <a:lnTo>
                  <a:pt x="945461" y="1162203"/>
                </a:lnTo>
                <a:lnTo>
                  <a:pt x="974139" y="1207875"/>
                </a:lnTo>
                <a:lnTo>
                  <a:pt x="1002266" y="1253592"/>
                </a:lnTo>
                <a:lnTo>
                  <a:pt x="1029846" y="1299351"/>
                </a:lnTo>
                <a:lnTo>
                  <a:pt x="1056880" y="1345148"/>
                </a:lnTo>
                <a:lnTo>
                  <a:pt x="1083371" y="1390981"/>
                </a:lnTo>
                <a:lnTo>
                  <a:pt x="1109321" y="1436847"/>
                </a:lnTo>
                <a:lnTo>
                  <a:pt x="1134732" y="1482743"/>
                </a:lnTo>
                <a:lnTo>
                  <a:pt x="1159605" y="1528666"/>
                </a:lnTo>
                <a:lnTo>
                  <a:pt x="1183943" y="1574613"/>
                </a:lnTo>
                <a:lnTo>
                  <a:pt x="1207749" y="1620581"/>
                </a:lnTo>
                <a:lnTo>
                  <a:pt x="1231023" y="1666568"/>
                </a:lnTo>
                <a:lnTo>
                  <a:pt x="1253769" y="1712569"/>
                </a:lnTo>
                <a:lnTo>
                  <a:pt x="1275989" y="1758584"/>
                </a:lnTo>
                <a:lnTo>
                  <a:pt x="1297684" y="1804607"/>
                </a:lnTo>
                <a:lnTo>
                  <a:pt x="1318856" y="1850637"/>
                </a:lnTo>
                <a:lnTo>
                  <a:pt x="1339508" y="1896671"/>
                </a:lnTo>
                <a:lnTo>
                  <a:pt x="1359643" y="1942705"/>
                </a:lnTo>
                <a:lnTo>
                  <a:pt x="1379261" y="1988737"/>
                </a:lnTo>
                <a:lnTo>
                  <a:pt x="1398365" y="2034764"/>
                </a:lnTo>
                <a:lnTo>
                  <a:pt x="1416957" y="2080782"/>
                </a:lnTo>
                <a:lnTo>
                  <a:pt x="1435039" y="2126789"/>
                </a:lnTo>
                <a:lnTo>
                  <a:pt x="1452614" y="2172783"/>
                </a:lnTo>
                <a:lnTo>
                  <a:pt x="1469683" y="2218759"/>
                </a:lnTo>
                <a:lnTo>
                  <a:pt x="1486249" y="2264716"/>
                </a:lnTo>
                <a:lnTo>
                  <a:pt x="1502314" y="2310649"/>
                </a:lnTo>
                <a:lnTo>
                  <a:pt x="1517879" y="2356557"/>
                </a:lnTo>
                <a:lnTo>
                  <a:pt x="1532947" y="2402436"/>
                </a:lnTo>
                <a:lnTo>
                  <a:pt x="1547520" y="2448284"/>
                </a:lnTo>
                <a:lnTo>
                  <a:pt x="1561601" y="2494096"/>
                </a:lnTo>
                <a:lnTo>
                  <a:pt x="1575190" y="2539872"/>
                </a:lnTo>
                <a:lnTo>
                  <a:pt x="1588291" y="2585607"/>
                </a:lnTo>
                <a:lnTo>
                  <a:pt x="1600905" y="2631298"/>
                </a:lnTo>
                <a:lnTo>
                  <a:pt x="1613035" y="2676944"/>
                </a:lnTo>
                <a:lnTo>
                  <a:pt x="1624682" y="2722540"/>
                </a:lnTo>
                <a:lnTo>
                  <a:pt x="1635849" y="2768084"/>
                </a:lnTo>
                <a:lnTo>
                  <a:pt x="1646538" y="2813572"/>
                </a:lnTo>
                <a:lnTo>
                  <a:pt x="1656751" y="2859003"/>
                </a:lnTo>
                <a:lnTo>
                  <a:pt x="1666489" y="2904373"/>
                </a:lnTo>
                <a:lnTo>
                  <a:pt x="1675756" y="2949678"/>
                </a:lnTo>
                <a:lnTo>
                  <a:pt x="1684553" y="2994917"/>
                </a:lnTo>
                <a:lnTo>
                  <a:pt x="1692883" y="3040087"/>
                </a:lnTo>
                <a:lnTo>
                  <a:pt x="1700747" y="3085183"/>
                </a:lnTo>
                <a:lnTo>
                  <a:pt x="1708147" y="3130204"/>
                </a:lnTo>
                <a:lnTo>
                  <a:pt x="1715086" y="3175146"/>
                </a:lnTo>
                <a:lnTo>
                  <a:pt x="1721566" y="3220007"/>
                </a:lnTo>
                <a:lnTo>
                  <a:pt x="1727589" y="3264783"/>
                </a:lnTo>
                <a:lnTo>
                  <a:pt x="1733157" y="3309472"/>
                </a:lnTo>
                <a:lnTo>
                  <a:pt x="1738272" y="3354071"/>
                </a:lnTo>
                <a:lnTo>
                  <a:pt x="1742936" y="3398576"/>
                </a:lnTo>
                <a:lnTo>
                  <a:pt x="1747151" y="3442985"/>
                </a:lnTo>
                <a:lnTo>
                  <a:pt x="1750920" y="3487295"/>
                </a:lnTo>
                <a:lnTo>
                  <a:pt x="1754244" y="3531503"/>
                </a:lnTo>
                <a:lnTo>
                  <a:pt x="1757125" y="3575606"/>
                </a:lnTo>
                <a:lnTo>
                  <a:pt x="1759567" y="3619602"/>
                </a:lnTo>
                <a:lnTo>
                  <a:pt x="1761570" y="3663486"/>
                </a:lnTo>
                <a:lnTo>
                  <a:pt x="1763137" y="3707256"/>
                </a:lnTo>
                <a:lnTo>
                  <a:pt x="1764271" y="3750910"/>
                </a:lnTo>
                <a:lnTo>
                  <a:pt x="1764972" y="3794444"/>
                </a:lnTo>
                <a:lnTo>
                  <a:pt x="1765244" y="3837856"/>
                </a:lnTo>
                <a:lnTo>
                  <a:pt x="1765087" y="3881142"/>
                </a:lnTo>
                <a:lnTo>
                  <a:pt x="1764506" y="3924300"/>
                </a:lnTo>
                <a:lnTo>
                  <a:pt x="1763501" y="3967326"/>
                </a:lnTo>
                <a:lnTo>
                  <a:pt x="1762074" y="4010218"/>
                </a:lnTo>
                <a:lnTo>
                  <a:pt x="1760228" y="4052972"/>
                </a:lnTo>
                <a:lnTo>
                  <a:pt x="1757966" y="4095587"/>
                </a:lnTo>
                <a:lnTo>
                  <a:pt x="1755288" y="4138058"/>
                </a:lnTo>
                <a:lnTo>
                  <a:pt x="1752197" y="4180384"/>
                </a:lnTo>
                <a:lnTo>
                  <a:pt x="1748695" y="4222560"/>
                </a:lnTo>
                <a:lnTo>
                  <a:pt x="1744785" y="4264584"/>
                </a:lnTo>
                <a:lnTo>
                  <a:pt x="1740468" y="4306454"/>
                </a:lnTo>
                <a:lnTo>
                  <a:pt x="1735746" y="4348166"/>
                </a:lnTo>
                <a:lnTo>
                  <a:pt x="1730622" y="4389717"/>
                </a:lnTo>
                <a:lnTo>
                  <a:pt x="1725098" y="4431104"/>
                </a:lnTo>
                <a:lnTo>
                  <a:pt x="1719175" y="4472325"/>
                </a:lnTo>
                <a:lnTo>
                  <a:pt x="1712857" y="4513377"/>
                </a:lnTo>
                <a:lnTo>
                  <a:pt x="1706144" y="4554255"/>
                </a:lnTo>
                <a:lnTo>
                  <a:pt x="1699040" y="4594959"/>
                </a:lnTo>
                <a:lnTo>
                  <a:pt x="1691545" y="4635484"/>
                </a:lnTo>
                <a:lnTo>
                  <a:pt x="1683664" y="4675828"/>
                </a:lnTo>
                <a:lnTo>
                  <a:pt x="1675396" y="4715988"/>
                </a:lnTo>
                <a:lnTo>
                  <a:pt x="1666745" y="4755961"/>
                </a:lnTo>
                <a:lnTo>
                  <a:pt x="1657713" y="4795743"/>
                </a:lnTo>
                <a:lnTo>
                  <a:pt x="1648301" y="4835333"/>
                </a:lnTo>
                <a:lnTo>
                  <a:pt x="1638512" y="4874727"/>
                </a:lnTo>
                <a:lnTo>
                  <a:pt x="1628349" y="4913922"/>
                </a:lnTo>
                <a:lnTo>
                  <a:pt x="1617812" y="4952915"/>
                </a:lnTo>
                <a:lnTo>
                  <a:pt x="1606904" y="4991703"/>
                </a:lnTo>
                <a:lnTo>
                  <a:pt x="1595628" y="5030284"/>
                </a:lnTo>
                <a:lnTo>
                  <a:pt x="1583985" y="5068654"/>
                </a:lnTo>
                <a:lnTo>
                  <a:pt x="1571977" y="5106811"/>
                </a:lnTo>
                <a:lnTo>
                  <a:pt x="1559607" y="5144751"/>
                </a:lnTo>
                <a:lnTo>
                  <a:pt x="1546877" y="5182472"/>
                </a:lnTo>
                <a:lnTo>
                  <a:pt x="1533789" y="5219970"/>
                </a:lnTo>
                <a:lnTo>
                  <a:pt x="1520344" y="5257243"/>
                </a:lnTo>
                <a:lnTo>
                  <a:pt x="1506545" y="5294288"/>
                </a:lnTo>
                <a:lnTo>
                  <a:pt x="1492395" y="5331102"/>
                </a:lnTo>
                <a:lnTo>
                  <a:pt x="1477895" y="5367682"/>
                </a:lnTo>
                <a:lnTo>
                  <a:pt x="1463047" y="5404025"/>
                </a:lnTo>
                <a:lnTo>
                  <a:pt x="1447853" y="5440128"/>
                </a:lnTo>
                <a:lnTo>
                  <a:pt x="1432316" y="5475988"/>
                </a:lnTo>
                <a:lnTo>
                  <a:pt x="1416438" y="5511603"/>
                </a:lnTo>
                <a:lnTo>
                  <a:pt x="1400220" y="5546968"/>
                </a:lnTo>
                <a:lnTo>
                  <a:pt x="1383665" y="5582082"/>
                </a:lnTo>
                <a:lnTo>
                  <a:pt x="1366775" y="5616942"/>
                </a:lnTo>
                <a:lnTo>
                  <a:pt x="1349552" y="5651544"/>
                </a:lnTo>
                <a:lnTo>
                  <a:pt x="1331998" y="5685885"/>
                </a:lnTo>
                <a:lnTo>
                  <a:pt x="1314116" y="5719963"/>
                </a:lnTo>
                <a:lnTo>
                  <a:pt x="1295907" y="5753775"/>
                </a:lnTo>
                <a:lnTo>
                  <a:pt x="1277373" y="5787317"/>
                </a:lnTo>
                <a:lnTo>
                  <a:pt x="1258517" y="5820588"/>
                </a:lnTo>
                <a:lnTo>
                  <a:pt x="1239340" y="5853583"/>
                </a:lnTo>
                <a:lnTo>
                  <a:pt x="1200035" y="5918736"/>
                </a:lnTo>
                <a:lnTo>
                  <a:pt x="1159473" y="5982754"/>
                </a:lnTo>
                <a:lnTo>
                  <a:pt x="1117672" y="6045612"/>
                </a:lnTo>
                <a:lnTo>
                  <a:pt x="1074649" y="6107288"/>
                </a:lnTo>
                <a:lnTo>
                  <a:pt x="1030420" y="6167758"/>
                </a:lnTo>
                <a:lnTo>
                  <a:pt x="985002" y="6226999"/>
                </a:lnTo>
                <a:lnTo>
                  <a:pt x="938413" y="6284986"/>
                </a:lnTo>
                <a:lnTo>
                  <a:pt x="890668" y="6341697"/>
                </a:lnTo>
                <a:lnTo>
                  <a:pt x="841786" y="6397107"/>
                </a:lnTo>
                <a:lnTo>
                  <a:pt x="791781" y="6451195"/>
                </a:lnTo>
                <a:lnTo>
                  <a:pt x="740673" y="6503936"/>
                </a:lnTo>
                <a:lnTo>
                  <a:pt x="688476" y="6555306"/>
                </a:lnTo>
                <a:lnTo>
                  <a:pt x="635209" y="6605282"/>
                </a:lnTo>
                <a:lnTo>
                  <a:pt x="580888" y="6653841"/>
                </a:lnTo>
                <a:lnTo>
                  <a:pt x="525529" y="6700960"/>
                </a:lnTo>
                <a:lnTo>
                  <a:pt x="469150" y="6746614"/>
                </a:lnTo>
                <a:lnTo>
                  <a:pt x="411768" y="6790780"/>
                </a:lnTo>
                <a:lnTo>
                  <a:pt x="353399" y="6833436"/>
                </a:lnTo>
                <a:lnTo>
                  <a:pt x="323850" y="6854189"/>
                </a:lnTo>
                <a:lnTo>
                  <a:pt x="3039110" y="6858000"/>
                </a:lnTo>
                <a:lnTo>
                  <a:pt x="3039110" y="139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83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054090" y="910"/>
            <a:ext cx="3039110" cy="6858000"/>
          </a:xfrm>
          <a:custGeom>
            <a:avLst/>
            <a:gdLst/>
            <a:ahLst/>
            <a:cxnLst/>
            <a:rect l="l" t="t" r="r" b="b"/>
            <a:pathLst>
              <a:path w="3039109" h="6858000">
                <a:moveTo>
                  <a:pt x="3039110" y="13970"/>
                </a:moveTo>
                <a:lnTo>
                  <a:pt x="3039110" y="6858000"/>
                </a:lnTo>
                <a:lnTo>
                  <a:pt x="323850" y="6854189"/>
                </a:lnTo>
                <a:lnTo>
                  <a:pt x="353399" y="6833436"/>
                </a:lnTo>
                <a:lnTo>
                  <a:pt x="382706" y="6812299"/>
                </a:lnTo>
                <a:lnTo>
                  <a:pt x="440583" y="6768885"/>
                </a:lnTo>
                <a:lnTo>
                  <a:pt x="497466" y="6723971"/>
                </a:lnTo>
                <a:lnTo>
                  <a:pt x="553337" y="6677582"/>
                </a:lnTo>
                <a:lnTo>
                  <a:pt x="608179" y="6629740"/>
                </a:lnTo>
                <a:lnTo>
                  <a:pt x="661975" y="6580470"/>
                </a:lnTo>
                <a:lnTo>
                  <a:pt x="714709" y="6529793"/>
                </a:lnTo>
                <a:lnTo>
                  <a:pt x="766364" y="6477735"/>
                </a:lnTo>
                <a:lnTo>
                  <a:pt x="816923" y="6424318"/>
                </a:lnTo>
                <a:lnTo>
                  <a:pt x="866368" y="6369566"/>
                </a:lnTo>
                <a:lnTo>
                  <a:pt x="914684" y="6313502"/>
                </a:lnTo>
                <a:lnTo>
                  <a:pt x="961853" y="6256150"/>
                </a:lnTo>
                <a:lnTo>
                  <a:pt x="1007859" y="6197534"/>
                </a:lnTo>
                <a:lnTo>
                  <a:pt x="1052684" y="6137676"/>
                </a:lnTo>
                <a:lnTo>
                  <a:pt x="1096312" y="6076600"/>
                </a:lnTo>
                <a:lnTo>
                  <a:pt x="1138726" y="6014330"/>
                </a:lnTo>
                <a:lnTo>
                  <a:pt x="1179910" y="5950889"/>
                </a:lnTo>
                <a:lnTo>
                  <a:pt x="1219845" y="5886300"/>
                </a:lnTo>
                <a:lnTo>
                  <a:pt x="1258517" y="5820588"/>
                </a:lnTo>
                <a:lnTo>
                  <a:pt x="1277373" y="5787317"/>
                </a:lnTo>
                <a:lnTo>
                  <a:pt x="1295907" y="5753775"/>
                </a:lnTo>
                <a:lnTo>
                  <a:pt x="1314116" y="5719963"/>
                </a:lnTo>
                <a:lnTo>
                  <a:pt x="1331998" y="5685885"/>
                </a:lnTo>
                <a:lnTo>
                  <a:pt x="1349552" y="5651544"/>
                </a:lnTo>
                <a:lnTo>
                  <a:pt x="1366775" y="5616942"/>
                </a:lnTo>
                <a:lnTo>
                  <a:pt x="1383665" y="5582082"/>
                </a:lnTo>
                <a:lnTo>
                  <a:pt x="1400220" y="5546968"/>
                </a:lnTo>
                <a:lnTo>
                  <a:pt x="1416438" y="5511603"/>
                </a:lnTo>
                <a:lnTo>
                  <a:pt x="1432316" y="5475988"/>
                </a:lnTo>
                <a:lnTo>
                  <a:pt x="1447853" y="5440128"/>
                </a:lnTo>
                <a:lnTo>
                  <a:pt x="1463047" y="5404025"/>
                </a:lnTo>
                <a:lnTo>
                  <a:pt x="1477895" y="5367682"/>
                </a:lnTo>
                <a:lnTo>
                  <a:pt x="1492395" y="5331102"/>
                </a:lnTo>
                <a:lnTo>
                  <a:pt x="1506545" y="5294288"/>
                </a:lnTo>
                <a:lnTo>
                  <a:pt x="1520344" y="5257243"/>
                </a:lnTo>
                <a:lnTo>
                  <a:pt x="1533789" y="5219970"/>
                </a:lnTo>
                <a:lnTo>
                  <a:pt x="1546877" y="5182472"/>
                </a:lnTo>
                <a:lnTo>
                  <a:pt x="1559607" y="5144751"/>
                </a:lnTo>
                <a:lnTo>
                  <a:pt x="1571977" y="5106811"/>
                </a:lnTo>
                <a:lnTo>
                  <a:pt x="1583985" y="5068654"/>
                </a:lnTo>
                <a:lnTo>
                  <a:pt x="1595628" y="5030284"/>
                </a:lnTo>
                <a:lnTo>
                  <a:pt x="1606904" y="4991703"/>
                </a:lnTo>
                <a:lnTo>
                  <a:pt x="1617812" y="4952915"/>
                </a:lnTo>
                <a:lnTo>
                  <a:pt x="1628349" y="4913922"/>
                </a:lnTo>
                <a:lnTo>
                  <a:pt x="1638512" y="4874727"/>
                </a:lnTo>
                <a:lnTo>
                  <a:pt x="1648301" y="4835333"/>
                </a:lnTo>
                <a:lnTo>
                  <a:pt x="1657713" y="4795743"/>
                </a:lnTo>
                <a:lnTo>
                  <a:pt x="1666745" y="4755961"/>
                </a:lnTo>
                <a:lnTo>
                  <a:pt x="1675396" y="4715988"/>
                </a:lnTo>
                <a:lnTo>
                  <a:pt x="1683664" y="4675828"/>
                </a:lnTo>
                <a:lnTo>
                  <a:pt x="1691545" y="4635484"/>
                </a:lnTo>
                <a:lnTo>
                  <a:pt x="1699040" y="4594959"/>
                </a:lnTo>
                <a:lnTo>
                  <a:pt x="1706144" y="4554255"/>
                </a:lnTo>
                <a:lnTo>
                  <a:pt x="1712857" y="4513377"/>
                </a:lnTo>
                <a:lnTo>
                  <a:pt x="1719175" y="4472325"/>
                </a:lnTo>
                <a:lnTo>
                  <a:pt x="1725098" y="4431104"/>
                </a:lnTo>
                <a:lnTo>
                  <a:pt x="1730622" y="4389717"/>
                </a:lnTo>
                <a:lnTo>
                  <a:pt x="1735746" y="4348166"/>
                </a:lnTo>
                <a:lnTo>
                  <a:pt x="1740468" y="4306454"/>
                </a:lnTo>
                <a:lnTo>
                  <a:pt x="1744785" y="4264584"/>
                </a:lnTo>
                <a:lnTo>
                  <a:pt x="1748695" y="4222560"/>
                </a:lnTo>
                <a:lnTo>
                  <a:pt x="1752197" y="4180384"/>
                </a:lnTo>
                <a:lnTo>
                  <a:pt x="1755288" y="4138058"/>
                </a:lnTo>
                <a:lnTo>
                  <a:pt x="1757966" y="4095587"/>
                </a:lnTo>
                <a:lnTo>
                  <a:pt x="1760228" y="4052972"/>
                </a:lnTo>
                <a:lnTo>
                  <a:pt x="1762074" y="4010218"/>
                </a:lnTo>
                <a:lnTo>
                  <a:pt x="1763501" y="3967326"/>
                </a:lnTo>
                <a:lnTo>
                  <a:pt x="1764506" y="3924300"/>
                </a:lnTo>
                <a:lnTo>
                  <a:pt x="1765087" y="3881142"/>
                </a:lnTo>
                <a:lnTo>
                  <a:pt x="1765244" y="3837856"/>
                </a:lnTo>
                <a:lnTo>
                  <a:pt x="1764972" y="3794444"/>
                </a:lnTo>
                <a:lnTo>
                  <a:pt x="1764271" y="3750910"/>
                </a:lnTo>
                <a:lnTo>
                  <a:pt x="1763137" y="3707256"/>
                </a:lnTo>
                <a:lnTo>
                  <a:pt x="1761570" y="3663486"/>
                </a:lnTo>
                <a:lnTo>
                  <a:pt x="1759567" y="3619602"/>
                </a:lnTo>
                <a:lnTo>
                  <a:pt x="1757125" y="3575606"/>
                </a:lnTo>
                <a:lnTo>
                  <a:pt x="1754244" y="3531503"/>
                </a:lnTo>
                <a:lnTo>
                  <a:pt x="1750920" y="3487295"/>
                </a:lnTo>
                <a:lnTo>
                  <a:pt x="1747151" y="3442985"/>
                </a:lnTo>
                <a:lnTo>
                  <a:pt x="1742936" y="3398576"/>
                </a:lnTo>
                <a:lnTo>
                  <a:pt x="1738272" y="3354071"/>
                </a:lnTo>
                <a:lnTo>
                  <a:pt x="1733157" y="3309472"/>
                </a:lnTo>
                <a:lnTo>
                  <a:pt x="1727589" y="3264783"/>
                </a:lnTo>
                <a:lnTo>
                  <a:pt x="1721566" y="3220007"/>
                </a:lnTo>
                <a:lnTo>
                  <a:pt x="1715086" y="3175146"/>
                </a:lnTo>
                <a:lnTo>
                  <a:pt x="1708147" y="3130204"/>
                </a:lnTo>
                <a:lnTo>
                  <a:pt x="1700747" y="3085183"/>
                </a:lnTo>
                <a:lnTo>
                  <a:pt x="1692883" y="3040087"/>
                </a:lnTo>
                <a:lnTo>
                  <a:pt x="1684553" y="2994917"/>
                </a:lnTo>
                <a:lnTo>
                  <a:pt x="1675756" y="2949678"/>
                </a:lnTo>
                <a:lnTo>
                  <a:pt x="1666489" y="2904373"/>
                </a:lnTo>
                <a:lnTo>
                  <a:pt x="1656751" y="2859003"/>
                </a:lnTo>
                <a:lnTo>
                  <a:pt x="1646538" y="2813572"/>
                </a:lnTo>
                <a:lnTo>
                  <a:pt x="1635849" y="2768084"/>
                </a:lnTo>
                <a:lnTo>
                  <a:pt x="1624682" y="2722540"/>
                </a:lnTo>
                <a:lnTo>
                  <a:pt x="1613035" y="2676944"/>
                </a:lnTo>
                <a:lnTo>
                  <a:pt x="1600905" y="2631298"/>
                </a:lnTo>
                <a:lnTo>
                  <a:pt x="1588291" y="2585607"/>
                </a:lnTo>
                <a:lnTo>
                  <a:pt x="1575190" y="2539872"/>
                </a:lnTo>
                <a:lnTo>
                  <a:pt x="1561601" y="2494096"/>
                </a:lnTo>
                <a:lnTo>
                  <a:pt x="1547520" y="2448284"/>
                </a:lnTo>
                <a:lnTo>
                  <a:pt x="1532947" y="2402436"/>
                </a:lnTo>
                <a:lnTo>
                  <a:pt x="1517879" y="2356557"/>
                </a:lnTo>
                <a:lnTo>
                  <a:pt x="1502314" y="2310649"/>
                </a:lnTo>
                <a:lnTo>
                  <a:pt x="1486249" y="2264716"/>
                </a:lnTo>
                <a:lnTo>
                  <a:pt x="1469683" y="2218759"/>
                </a:lnTo>
                <a:lnTo>
                  <a:pt x="1452614" y="2172783"/>
                </a:lnTo>
                <a:lnTo>
                  <a:pt x="1435039" y="2126789"/>
                </a:lnTo>
                <a:lnTo>
                  <a:pt x="1416957" y="2080782"/>
                </a:lnTo>
                <a:lnTo>
                  <a:pt x="1398365" y="2034764"/>
                </a:lnTo>
                <a:lnTo>
                  <a:pt x="1379261" y="1988737"/>
                </a:lnTo>
                <a:lnTo>
                  <a:pt x="1359643" y="1942705"/>
                </a:lnTo>
                <a:lnTo>
                  <a:pt x="1339508" y="1896671"/>
                </a:lnTo>
                <a:lnTo>
                  <a:pt x="1318856" y="1850637"/>
                </a:lnTo>
                <a:lnTo>
                  <a:pt x="1297684" y="1804607"/>
                </a:lnTo>
                <a:lnTo>
                  <a:pt x="1275989" y="1758584"/>
                </a:lnTo>
                <a:lnTo>
                  <a:pt x="1253769" y="1712569"/>
                </a:lnTo>
                <a:lnTo>
                  <a:pt x="1231023" y="1666568"/>
                </a:lnTo>
                <a:lnTo>
                  <a:pt x="1207749" y="1620581"/>
                </a:lnTo>
                <a:lnTo>
                  <a:pt x="1183943" y="1574613"/>
                </a:lnTo>
                <a:lnTo>
                  <a:pt x="1159605" y="1528666"/>
                </a:lnTo>
                <a:lnTo>
                  <a:pt x="1134732" y="1482743"/>
                </a:lnTo>
                <a:lnTo>
                  <a:pt x="1109321" y="1436847"/>
                </a:lnTo>
                <a:lnTo>
                  <a:pt x="1083371" y="1390981"/>
                </a:lnTo>
                <a:lnTo>
                  <a:pt x="1056880" y="1345148"/>
                </a:lnTo>
                <a:lnTo>
                  <a:pt x="1029846" y="1299351"/>
                </a:lnTo>
                <a:lnTo>
                  <a:pt x="1002266" y="1253592"/>
                </a:lnTo>
                <a:lnTo>
                  <a:pt x="974139" y="1207875"/>
                </a:lnTo>
                <a:lnTo>
                  <a:pt x="945461" y="1162203"/>
                </a:lnTo>
                <a:lnTo>
                  <a:pt x="916232" y="1116578"/>
                </a:lnTo>
                <a:lnTo>
                  <a:pt x="886449" y="1071004"/>
                </a:lnTo>
                <a:lnTo>
                  <a:pt x="856110" y="1025484"/>
                </a:lnTo>
                <a:lnTo>
                  <a:pt x="825213" y="980019"/>
                </a:lnTo>
                <a:lnTo>
                  <a:pt x="793755" y="934614"/>
                </a:lnTo>
                <a:lnTo>
                  <a:pt x="761735" y="889271"/>
                </a:lnTo>
                <a:lnTo>
                  <a:pt x="729151" y="843994"/>
                </a:lnTo>
                <a:lnTo>
                  <a:pt x="696000" y="798784"/>
                </a:lnTo>
                <a:lnTo>
                  <a:pt x="662280" y="753645"/>
                </a:lnTo>
                <a:lnTo>
                  <a:pt x="627990" y="708581"/>
                </a:lnTo>
                <a:lnTo>
                  <a:pt x="593126" y="663593"/>
                </a:lnTo>
                <a:lnTo>
                  <a:pt x="557688" y="618685"/>
                </a:lnTo>
                <a:lnTo>
                  <a:pt x="521673" y="573860"/>
                </a:lnTo>
                <a:lnTo>
                  <a:pt x="485078" y="529121"/>
                </a:lnTo>
                <a:lnTo>
                  <a:pt x="447902" y="484470"/>
                </a:lnTo>
                <a:lnTo>
                  <a:pt x="410143" y="439911"/>
                </a:lnTo>
                <a:lnTo>
                  <a:pt x="371798" y="395446"/>
                </a:lnTo>
                <a:lnTo>
                  <a:pt x="332866" y="351079"/>
                </a:lnTo>
                <a:lnTo>
                  <a:pt x="293344" y="306812"/>
                </a:lnTo>
                <a:lnTo>
                  <a:pt x="253230" y="262648"/>
                </a:lnTo>
                <a:lnTo>
                  <a:pt x="212522" y="218591"/>
                </a:lnTo>
                <a:lnTo>
                  <a:pt x="171218" y="174642"/>
                </a:lnTo>
                <a:lnTo>
                  <a:pt x="129316" y="130806"/>
                </a:lnTo>
                <a:lnTo>
                  <a:pt x="86813" y="87085"/>
                </a:lnTo>
                <a:lnTo>
                  <a:pt x="43709" y="43482"/>
                </a:lnTo>
                <a:lnTo>
                  <a:pt x="0" y="0"/>
                </a:lnTo>
                <a:lnTo>
                  <a:pt x="3039110" y="1397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049416" y="-3750"/>
            <a:ext cx="3048635" cy="6867525"/>
          </a:xfrm>
          <a:custGeom>
            <a:avLst/>
            <a:gdLst/>
            <a:ahLst/>
            <a:cxnLst/>
            <a:rect l="l" t="t" r="r" b="b"/>
            <a:pathLst>
              <a:path w="3048634" h="6867525">
                <a:moveTo>
                  <a:pt x="9334" y="4660"/>
                </a:moveTo>
                <a:lnTo>
                  <a:pt x="7975" y="1358"/>
                </a:lnTo>
                <a:lnTo>
                  <a:pt x="4673" y="0"/>
                </a:lnTo>
                <a:lnTo>
                  <a:pt x="1358" y="1358"/>
                </a:lnTo>
                <a:lnTo>
                  <a:pt x="0" y="4660"/>
                </a:lnTo>
                <a:lnTo>
                  <a:pt x="1358" y="7975"/>
                </a:lnTo>
                <a:lnTo>
                  <a:pt x="4673" y="9334"/>
                </a:lnTo>
                <a:lnTo>
                  <a:pt x="7975" y="7975"/>
                </a:lnTo>
                <a:lnTo>
                  <a:pt x="9334" y="4660"/>
                </a:lnTo>
                <a:close/>
              </a:path>
              <a:path w="3048634" h="6867525">
                <a:moveTo>
                  <a:pt x="3048444" y="6862661"/>
                </a:moveTo>
                <a:lnTo>
                  <a:pt x="3047085" y="6859359"/>
                </a:lnTo>
                <a:lnTo>
                  <a:pt x="3043783" y="6858000"/>
                </a:lnTo>
                <a:lnTo>
                  <a:pt x="3040469" y="6859359"/>
                </a:lnTo>
                <a:lnTo>
                  <a:pt x="3039110" y="6862661"/>
                </a:lnTo>
                <a:lnTo>
                  <a:pt x="3040469" y="6865963"/>
                </a:lnTo>
                <a:lnTo>
                  <a:pt x="3043783" y="6867322"/>
                </a:lnTo>
                <a:lnTo>
                  <a:pt x="3047085" y="6865963"/>
                </a:lnTo>
                <a:lnTo>
                  <a:pt x="3048444" y="6862661"/>
                </a:lnTo>
                <a:close/>
              </a:path>
            </a:pathLst>
          </a:custGeom>
          <a:solidFill>
            <a:srgbClr val="00000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104890" y="910"/>
            <a:ext cx="3039110" cy="6858000"/>
          </a:xfrm>
          <a:custGeom>
            <a:avLst/>
            <a:gdLst/>
            <a:ahLst/>
            <a:cxnLst/>
            <a:rect l="l" t="t" r="r" b="b"/>
            <a:pathLst>
              <a:path w="3039109" h="6858000">
                <a:moveTo>
                  <a:pt x="0" y="0"/>
                </a:moveTo>
                <a:lnTo>
                  <a:pt x="43709" y="43482"/>
                </a:lnTo>
                <a:lnTo>
                  <a:pt x="86813" y="87085"/>
                </a:lnTo>
                <a:lnTo>
                  <a:pt x="129316" y="130806"/>
                </a:lnTo>
                <a:lnTo>
                  <a:pt x="171218" y="174642"/>
                </a:lnTo>
                <a:lnTo>
                  <a:pt x="212522" y="218591"/>
                </a:lnTo>
                <a:lnTo>
                  <a:pt x="253230" y="262648"/>
                </a:lnTo>
                <a:lnTo>
                  <a:pt x="293344" y="306812"/>
                </a:lnTo>
                <a:lnTo>
                  <a:pt x="332866" y="351079"/>
                </a:lnTo>
                <a:lnTo>
                  <a:pt x="371798" y="395446"/>
                </a:lnTo>
                <a:lnTo>
                  <a:pt x="410143" y="439911"/>
                </a:lnTo>
                <a:lnTo>
                  <a:pt x="447902" y="484470"/>
                </a:lnTo>
                <a:lnTo>
                  <a:pt x="485078" y="529121"/>
                </a:lnTo>
                <a:lnTo>
                  <a:pt x="521673" y="573860"/>
                </a:lnTo>
                <a:lnTo>
                  <a:pt x="557688" y="618685"/>
                </a:lnTo>
                <a:lnTo>
                  <a:pt x="593126" y="663593"/>
                </a:lnTo>
                <a:lnTo>
                  <a:pt x="627990" y="708581"/>
                </a:lnTo>
                <a:lnTo>
                  <a:pt x="662280" y="753645"/>
                </a:lnTo>
                <a:lnTo>
                  <a:pt x="696000" y="798784"/>
                </a:lnTo>
                <a:lnTo>
                  <a:pt x="729151" y="843994"/>
                </a:lnTo>
                <a:lnTo>
                  <a:pt x="761735" y="889271"/>
                </a:lnTo>
                <a:lnTo>
                  <a:pt x="793755" y="934614"/>
                </a:lnTo>
                <a:lnTo>
                  <a:pt x="825213" y="980019"/>
                </a:lnTo>
                <a:lnTo>
                  <a:pt x="856110" y="1025484"/>
                </a:lnTo>
                <a:lnTo>
                  <a:pt x="886449" y="1071004"/>
                </a:lnTo>
                <a:lnTo>
                  <a:pt x="916232" y="1116578"/>
                </a:lnTo>
                <a:lnTo>
                  <a:pt x="945461" y="1162203"/>
                </a:lnTo>
                <a:lnTo>
                  <a:pt x="974139" y="1207875"/>
                </a:lnTo>
                <a:lnTo>
                  <a:pt x="1002266" y="1253592"/>
                </a:lnTo>
                <a:lnTo>
                  <a:pt x="1029846" y="1299351"/>
                </a:lnTo>
                <a:lnTo>
                  <a:pt x="1056880" y="1345148"/>
                </a:lnTo>
                <a:lnTo>
                  <a:pt x="1083371" y="1390981"/>
                </a:lnTo>
                <a:lnTo>
                  <a:pt x="1109321" y="1436847"/>
                </a:lnTo>
                <a:lnTo>
                  <a:pt x="1134732" y="1482743"/>
                </a:lnTo>
                <a:lnTo>
                  <a:pt x="1159605" y="1528666"/>
                </a:lnTo>
                <a:lnTo>
                  <a:pt x="1183943" y="1574613"/>
                </a:lnTo>
                <a:lnTo>
                  <a:pt x="1207749" y="1620581"/>
                </a:lnTo>
                <a:lnTo>
                  <a:pt x="1231023" y="1666568"/>
                </a:lnTo>
                <a:lnTo>
                  <a:pt x="1253769" y="1712569"/>
                </a:lnTo>
                <a:lnTo>
                  <a:pt x="1275989" y="1758584"/>
                </a:lnTo>
                <a:lnTo>
                  <a:pt x="1297684" y="1804607"/>
                </a:lnTo>
                <a:lnTo>
                  <a:pt x="1318856" y="1850637"/>
                </a:lnTo>
                <a:lnTo>
                  <a:pt x="1339508" y="1896671"/>
                </a:lnTo>
                <a:lnTo>
                  <a:pt x="1359643" y="1942705"/>
                </a:lnTo>
                <a:lnTo>
                  <a:pt x="1379261" y="1988737"/>
                </a:lnTo>
                <a:lnTo>
                  <a:pt x="1398365" y="2034764"/>
                </a:lnTo>
                <a:lnTo>
                  <a:pt x="1416957" y="2080782"/>
                </a:lnTo>
                <a:lnTo>
                  <a:pt x="1435039" y="2126789"/>
                </a:lnTo>
                <a:lnTo>
                  <a:pt x="1452614" y="2172783"/>
                </a:lnTo>
                <a:lnTo>
                  <a:pt x="1469683" y="2218759"/>
                </a:lnTo>
                <a:lnTo>
                  <a:pt x="1486249" y="2264716"/>
                </a:lnTo>
                <a:lnTo>
                  <a:pt x="1502314" y="2310649"/>
                </a:lnTo>
                <a:lnTo>
                  <a:pt x="1517879" y="2356557"/>
                </a:lnTo>
                <a:lnTo>
                  <a:pt x="1532947" y="2402436"/>
                </a:lnTo>
                <a:lnTo>
                  <a:pt x="1547520" y="2448284"/>
                </a:lnTo>
                <a:lnTo>
                  <a:pt x="1561601" y="2494096"/>
                </a:lnTo>
                <a:lnTo>
                  <a:pt x="1575190" y="2539872"/>
                </a:lnTo>
                <a:lnTo>
                  <a:pt x="1588291" y="2585607"/>
                </a:lnTo>
                <a:lnTo>
                  <a:pt x="1600905" y="2631298"/>
                </a:lnTo>
                <a:lnTo>
                  <a:pt x="1613035" y="2676944"/>
                </a:lnTo>
                <a:lnTo>
                  <a:pt x="1624682" y="2722540"/>
                </a:lnTo>
                <a:lnTo>
                  <a:pt x="1635849" y="2768084"/>
                </a:lnTo>
                <a:lnTo>
                  <a:pt x="1646538" y="2813572"/>
                </a:lnTo>
                <a:lnTo>
                  <a:pt x="1656751" y="2859003"/>
                </a:lnTo>
                <a:lnTo>
                  <a:pt x="1666489" y="2904373"/>
                </a:lnTo>
                <a:lnTo>
                  <a:pt x="1675756" y="2949678"/>
                </a:lnTo>
                <a:lnTo>
                  <a:pt x="1684553" y="2994917"/>
                </a:lnTo>
                <a:lnTo>
                  <a:pt x="1692883" y="3040087"/>
                </a:lnTo>
                <a:lnTo>
                  <a:pt x="1700747" y="3085183"/>
                </a:lnTo>
                <a:lnTo>
                  <a:pt x="1708147" y="3130204"/>
                </a:lnTo>
                <a:lnTo>
                  <a:pt x="1715086" y="3175146"/>
                </a:lnTo>
                <a:lnTo>
                  <a:pt x="1721566" y="3220007"/>
                </a:lnTo>
                <a:lnTo>
                  <a:pt x="1727589" y="3264783"/>
                </a:lnTo>
                <a:lnTo>
                  <a:pt x="1733157" y="3309472"/>
                </a:lnTo>
                <a:lnTo>
                  <a:pt x="1738272" y="3354071"/>
                </a:lnTo>
                <a:lnTo>
                  <a:pt x="1742936" y="3398576"/>
                </a:lnTo>
                <a:lnTo>
                  <a:pt x="1747151" y="3442985"/>
                </a:lnTo>
                <a:lnTo>
                  <a:pt x="1750920" y="3487295"/>
                </a:lnTo>
                <a:lnTo>
                  <a:pt x="1754244" y="3531503"/>
                </a:lnTo>
                <a:lnTo>
                  <a:pt x="1757125" y="3575606"/>
                </a:lnTo>
                <a:lnTo>
                  <a:pt x="1759567" y="3619602"/>
                </a:lnTo>
                <a:lnTo>
                  <a:pt x="1761570" y="3663486"/>
                </a:lnTo>
                <a:lnTo>
                  <a:pt x="1763137" y="3707256"/>
                </a:lnTo>
                <a:lnTo>
                  <a:pt x="1764271" y="3750910"/>
                </a:lnTo>
                <a:lnTo>
                  <a:pt x="1764972" y="3794444"/>
                </a:lnTo>
                <a:lnTo>
                  <a:pt x="1765244" y="3837856"/>
                </a:lnTo>
                <a:lnTo>
                  <a:pt x="1765087" y="3881142"/>
                </a:lnTo>
                <a:lnTo>
                  <a:pt x="1764506" y="3924300"/>
                </a:lnTo>
                <a:lnTo>
                  <a:pt x="1763501" y="3967326"/>
                </a:lnTo>
                <a:lnTo>
                  <a:pt x="1762074" y="4010218"/>
                </a:lnTo>
                <a:lnTo>
                  <a:pt x="1760228" y="4052972"/>
                </a:lnTo>
                <a:lnTo>
                  <a:pt x="1757966" y="4095587"/>
                </a:lnTo>
                <a:lnTo>
                  <a:pt x="1755288" y="4138058"/>
                </a:lnTo>
                <a:lnTo>
                  <a:pt x="1752197" y="4180384"/>
                </a:lnTo>
                <a:lnTo>
                  <a:pt x="1748695" y="4222560"/>
                </a:lnTo>
                <a:lnTo>
                  <a:pt x="1744785" y="4264584"/>
                </a:lnTo>
                <a:lnTo>
                  <a:pt x="1740468" y="4306454"/>
                </a:lnTo>
                <a:lnTo>
                  <a:pt x="1735746" y="4348166"/>
                </a:lnTo>
                <a:lnTo>
                  <a:pt x="1730622" y="4389717"/>
                </a:lnTo>
                <a:lnTo>
                  <a:pt x="1725098" y="4431104"/>
                </a:lnTo>
                <a:lnTo>
                  <a:pt x="1719175" y="4472325"/>
                </a:lnTo>
                <a:lnTo>
                  <a:pt x="1712857" y="4513377"/>
                </a:lnTo>
                <a:lnTo>
                  <a:pt x="1706144" y="4554255"/>
                </a:lnTo>
                <a:lnTo>
                  <a:pt x="1699040" y="4594959"/>
                </a:lnTo>
                <a:lnTo>
                  <a:pt x="1691545" y="4635484"/>
                </a:lnTo>
                <a:lnTo>
                  <a:pt x="1683664" y="4675828"/>
                </a:lnTo>
                <a:lnTo>
                  <a:pt x="1675396" y="4715988"/>
                </a:lnTo>
                <a:lnTo>
                  <a:pt x="1666745" y="4755961"/>
                </a:lnTo>
                <a:lnTo>
                  <a:pt x="1657713" y="4795743"/>
                </a:lnTo>
                <a:lnTo>
                  <a:pt x="1648301" y="4835333"/>
                </a:lnTo>
                <a:lnTo>
                  <a:pt x="1638512" y="4874727"/>
                </a:lnTo>
                <a:lnTo>
                  <a:pt x="1628349" y="4913922"/>
                </a:lnTo>
                <a:lnTo>
                  <a:pt x="1617812" y="4952915"/>
                </a:lnTo>
                <a:lnTo>
                  <a:pt x="1606904" y="4991703"/>
                </a:lnTo>
                <a:lnTo>
                  <a:pt x="1595628" y="5030284"/>
                </a:lnTo>
                <a:lnTo>
                  <a:pt x="1583985" y="5068654"/>
                </a:lnTo>
                <a:lnTo>
                  <a:pt x="1571977" y="5106811"/>
                </a:lnTo>
                <a:lnTo>
                  <a:pt x="1559607" y="5144751"/>
                </a:lnTo>
                <a:lnTo>
                  <a:pt x="1546877" y="5182472"/>
                </a:lnTo>
                <a:lnTo>
                  <a:pt x="1533789" y="5219970"/>
                </a:lnTo>
                <a:lnTo>
                  <a:pt x="1520344" y="5257243"/>
                </a:lnTo>
                <a:lnTo>
                  <a:pt x="1506545" y="5294288"/>
                </a:lnTo>
                <a:lnTo>
                  <a:pt x="1492395" y="5331102"/>
                </a:lnTo>
                <a:lnTo>
                  <a:pt x="1477895" y="5367682"/>
                </a:lnTo>
                <a:lnTo>
                  <a:pt x="1463047" y="5404025"/>
                </a:lnTo>
                <a:lnTo>
                  <a:pt x="1447853" y="5440128"/>
                </a:lnTo>
                <a:lnTo>
                  <a:pt x="1432316" y="5475988"/>
                </a:lnTo>
                <a:lnTo>
                  <a:pt x="1416438" y="5511603"/>
                </a:lnTo>
                <a:lnTo>
                  <a:pt x="1400220" y="5546968"/>
                </a:lnTo>
                <a:lnTo>
                  <a:pt x="1383665" y="5582082"/>
                </a:lnTo>
                <a:lnTo>
                  <a:pt x="1366775" y="5616942"/>
                </a:lnTo>
                <a:lnTo>
                  <a:pt x="1349552" y="5651544"/>
                </a:lnTo>
                <a:lnTo>
                  <a:pt x="1331998" y="5685885"/>
                </a:lnTo>
                <a:lnTo>
                  <a:pt x="1314116" y="5719963"/>
                </a:lnTo>
                <a:lnTo>
                  <a:pt x="1295907" y="5753775"/>
                </a:lnTo>
                <a:lnTo>
                  <a:pt x="1277373" y="5787317"/>
                </a:lnTo>
                <a:lnTo>
                  <a:pt x="1258517" y="5820588"/>
                </a:lnTo>
                <a:lnTo>
                  <a:pt x="1239340" y="5853583"/>
                </a:lnTo>
                <a:lnTo>
                  <a:pt x="1200035" y="5918736"/>
                </a:lnTo>
                <a:lnTo>
                  <a:pt x="1159473" y="5982754"/>
                </a:lnTo>
                <a:lnTo>
                  <a:pt x="1117672" y="6045612"/>
                </a:lnTo>
                <a:lnTo>
                  <a:pt x="1074649" y="6107288"/>
                </a:lnTo>
                <a:lnTo>
                  <a:pt x="1030420" y="6167758"/>
                </a:lnTo>
                <a:lnTo>
                  <a:pt x="985002" y="6226999"/>
                </a:lnTo>
                <a:lnTo>
                  <a:pt x="938413" y="6284986"/>
                </a:lnTo>
                <a:lnTo>
                  <a:pt x="890668" y="6341697"/>
                </a:lnTo>
                <a:lnTo>
                  <a:pt x="841786" y="6397107"/>
                </a:lnTo>
                <a:lnTo>
                  <a:pt x="791781" y="6451195"/>
                </a:lnTo>
                <a:lnTo>
                  <a:pt x="740673" y="6503936"/>
                </a:lnTo>
                <a:lnTo>
                  <a:pt x="688476" y="6555306"/>
                </a:lnTo>
                <a:lnTo>
                  <a:pt x="635209" y="6605282"/>
                </a:lnTo>
                <a:lnTo>
                  <a:pt x="580888" y="6653841"/>
                </a:lnTo>
                <a:lnTo>
                  <a:pt x="525529" y="6700960"/>
                </a:lnTo>
                <a:lnTo>
                  <a:pt x="469150" y="6746614"/>
                </a:lnTo>
                <a:lnTo>
                  <a:pt x="411768" y="6790780"/>
                </a:lnTo>
                <a:lnTo>
                  <a:pt x="353399" y="6833436"/>
                </a:lnTo>
                <a:lnTo>
                  <a:pt x="323850" y="6854189"/>
                </a:lnTo>
                <a:lnTo>
                  <a:pt x="3039110" y="6858000"/>
                </a:lnTo>
                <a:lnTo>
                  <a:pt x="3039110" y="13970"/>
                </a:lnTo>
                <a:lnTo>
                  <a:pt x="0" y="0"/>
                </a:lnTo>
                <a:close/>
              </a:path>
            </a:pathLst>
          </a:custGeom>
          <a:solidFill>
            <a:srgbClr val="FFBF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104890" y="910"/>
            <a:ext cx="3039110" cy="6858000"/>
          </a:xfrm>
          <a:custGeom>
            <a:avLst/>
            <a:gdLst/>
            <a:ahLst/>
            <a:cxnLst/>
            <a:rect l="l" t="t" r="r" b="b"/>
            <a:pathLst>
              <a:path w="3039109" h="6858000">
                <a:moveTo>
                  <a:pt x="3039110" y="13970"/>
                </a:moveTo>
                <a:lnTo>
                  <a:pt x="3039110" y="6858000"/>
                </a:lnTo>
                <a:lnTo>
                  <a:pt x="323850" y="6854189"/>
                </a:lnTo>
                <a:lnTo>
                  <a:pt x="353399" y="6833436"/>
                </a:lnTo>
                <a:lnTo>
                  <a:pt x="382706" y="6812299"/>
                </a:lnTo>
                <a:lnTo>
                  <a:pt x="440583" y="6768885"/>
                </a:lnTo>
                <a:lnTo>
                  <a:pt x="497466" y="6723971"/>
                </a:lnTo>
                <a:lnTo>
                  <a:pt x="553337" y="6677582"/>
                </a:lnTo>
                <a:lnTo>
                  <a:pt x="608179" y="6629740"/>
                </a:lnTo>
                <a:lnTo>
                  <a:pt x="661975" y="6580470"/>
                </a:lnTo>
                <a:lnTo>
                  <a:pt x="714709" y="6529793"/>
                </a:lnTo>
                <a:lnTo>
                  <a:pt x="766364" y="6477735"/>
                </a:lnTo>
                <a:lnTo>
                  <a:pt x="816923" y="6424318"/>
                </a:lnTo>
                <a:lnTo>
                  <a:pt x="866368" y="6369566"/>
                </a:lnTo>
                <a:lnTo>
                  <a:pt x="914684" y="6313502"/>
                </a:lnTo>
                <a:lnTo>
                  <a:pt x="961853" y="6256150"/>
                </a:lnTo>
                <a:lnTo>
                  <a:pt x="1007859" y="6197534"/>
                </a:lnTo>
                <a:lnTo>
                  <a:pt x="1052684" y="6137676"/>
                </a:lnTo>
                <a:lnTo>
                  <a:pt x="1096312" y="6076600"/>
                </a:lnTo>
                <a:lnTo>
                  <a:pt x="1138726" y="6014330"/>
                </a:lnTo>
                <a:lnTo>
                  <a:pt x="1179910" y="5950889"/>
                </a:lnTo>
                <a:lnTo>
                  <a:pt x="1219845" y="5886300"/>
                </a:lnTo>
                <a:lnTo>
                  <a:pt x="1258517" y="5820588"/>
                </a:lnTo>
                <a:lnTo>
                  <a:pt x="1277373" y="5787317"/>
                </a:lnTo>
                <a:lnTo>
                  <a:pt x="1295907" y="5753775"/>
                </a:lnTo>
                <a:lnTo>
                  <a:pt x="1314116" y="5719963"/>
                </a:lnTo>
                <a:lnTo>
                  <a:pt x="1331998" y="5685885"/>
                </a:lnTo>
                <a:lnTo>
                  <a:pt x="1349552" y="5651544"/>
                </a:lnTo>
                <a:lnTo>
                  <a:pt x="1366775" y="5616942"/>
                </a:lnTo>
                <a:lnTo>
                  <a:pt x="1383665" y="5582082"/>
                </a:lnTo>
                <a:lnTo>
                  <a:pt x="1400220" y="5546968"/>
                </a:lnTo>
                <a:lnTo>
                  <a:pt x="1416438" y="5511603"/>
                </a:lnTo>
                <a:lnTo>
                  <a:pt x="1432316" y="5475988"/>
                </a:lnTo>
                <a:lnTo>
                  <a:pt x="1447853" y="5440128"/>
                </a:lnTo>
                <a:lnTo>
                  <a:pt x="1463047" y="5404025"/>
                </a:lnTo>
                <a:lnTo>
                  <a:pt x="1477895" y="5367682"/>
                </a:lnTo>
                <a:lnTo>
                  <a:pt x="1492395" y="5331102"/>
                </a:lnTo>
                <a:lnTo>
                  <a:pt x="1506545" y="5294288"/>
                </a:lnTo>
                <a:lnTo>
                  <a:pt x="1520344" y="5257243"/>
                </a:lnTo>
                <a:lnTo>
                  <a:pt x="1533789" y="5219970"/>
                </a:lnTo>
                <a:lnTo>
                  <a:pt x="1546877" y="5182472"/>
                </a:lnTo>
                <a:lnTo>
                  <a:pt x="1559607" y="5144751"/>
                </a:lnTo>
                <a:lnTo>
                  <a:pt x="1571977" y="5106811"/>
                </a:lnTo>
                <a:lnTo>
                  <a:pt x="1583985" y="5068654"/>
                </a:lnTo>
                <a:lnTo>
                  <a:pt x="1595628" y="5030284"/>
                </a:lnTo>
                <a:lnTo>
                  <a:pt x="1606904" y="4991703"/>
                </a:lnTo>
                <a:lnTo>
                  <a:pt x="1617812" y="4952915"/>
                </a:lnTo>
                <a:lnTo>
                  <a:pt x="1628349" y="4913922"/>
                </a:lnTo>
                <a:lnTo>
                  <a:pt x="1638512" y="4874727"/>
                </a:lnTo>
                <a:lnTo>
                  <a:pt x="1648301" y="4835333"/>
                </a:lnTo>
                <a:lnTo>
                  <a:pt x="1657713" y="4795743"/>
                </a:lnTo>
                <a:lnTo>
                  <a:pt x="1666745" y="4755961"/>
                </a:lnTo>
                <a:lnTo>
                  <a:pt x="1675396" y="4715988"/>
                </a:lnTo>
                <a:lnTo>
                  <a:pt x="1683664" y="4675828"/>
                </a:lnTo>
                <a:lnTo>
                  <a:pt x="1691545" y="4635484"/>
                </a:lnTo>
                <a:lnTo>
                  <a:pt x="1699040" y="4594959"/>
                </a:lnTo>
                <a:lnTo>
                  <a:pt x="1706144" y="4554255"/>
                </a:lnTo>
                <a:lnTo>
                  <a:pt x="1712857" y="4513377"/>
                </a:lnTo>
                <a:lnTo>
                  <a:pt x="1719175" y="4472325"/>
                </a:lnTo>
                <a:lnTo>
                  <a:pt x="1725098" y="4431104"/>
                </a:lnTo>
                <a:lnTo>
                  <a:pt x="1730622" y="4389717"/>
                </a:lnTo>
                <a:lnTo>
                  <a:pt x="1735746" y="4348166"/>
                </a:lnTo>
                <a:lnTo>
                  <a:pt x="1740468" y="4306454"/>
                </a:lnTo>
                <a:lnTo>
                  <a:pt x="1744785" y="4264584"/>
                </a:lnTo>
                <a:lnTo>
                  <a:pt x="1748695" y="4222560"/>
                </a:lnTo>
                <a:lnTo>
                  <a:pt x="1752197" y="4180384"/>
                </a:lnTo>
                <a:lnTo>
                  <a:pt x="1755288" y="4138058"/>
                </a:lnTo>
                <a:lnTo>
                  <a:pt x="1757966" y="4095587"/>
                </a:lnTo>
                <a:lnTo>
                  <a:pt x="1760228" y="4052972"/>
                </a:lnTo>
                <a:lnTo>
                  <a:pt x="1762074" y="4010218"/>
                </a:lnTo>
                <a:lnTo>
                  <a:pt x="1763501" y="3967326"/>
                </a:lnTo>
                <a:lnTo>
                  <a:pt x="1764506" y="3924300"/>
                </a:lnTo>
                <a:lnTo>
                  <a:pt x="1765087" y="3881142"/>
                </a:lnTo>
                <a:lnTo>
                  <a:pt x="1765244" y="3837856"/>
                </a:lnTo>
                <a:lnTo>
                  <a:pt x="1764972" y="3794444"/>
                </a:lnTo>
                <a:lnTo>
                  <a:pt x="1764271" y="3750910"/>
                </a:lnTo>
                <a:lnTo>
                  <a:pt x="1763137" y="3707256"/>
                </a:lnTo>
                <a:lnTo>
                  <a:pt x="1761570" y="3663486"/>
                </a:lnTo>
                <a:lnTo>
                  <a:pt x="1759567" y="3619602"/>
                </a:lnTo>
                <a:lnTo>
                  <a:pt x="1757125" y="3575606"/>
                </a:lnTo>
                <a:lnTo>
                  <a:pt x="1754244" y="3531503"/>
                </a:lnTo>
                <a:lnTo>
                  <a:pt x="1750920" y="3487295"/>
                </a:lnTo>
                <a:lnTo>
                  <a:pt x="1747151" y="3442985"/>
                </a:lnTo>
                <a:lnTo>
                  <a:pt x="1742936" y="3398576"/>
                </a:lnTo>
                <a:lnTo>
                  <a:pt x="1738272" y="3354071"/>
                </a:lnTo>
                <a:lnTo>
                  <a:pt x="1733157" y="3309472"/>
                </a:lnTo>
                <a:lnTo>
                  <a:pt x="1727589" y="3264783"/>
                </a:lnTo>
                <a:lnTo>
                  <a:pt x="1721566" y="3220007"/>
                </a:lnTo>
                <a:lnTo>
                  <a:pt x="1715086" y="3175146"/>
                </a:lnTo>
                <a:lnTo>
                  <a:pt x="1708147" y="3130204"/>
                </a:lnTo>
                <a:lnTo>
                  <a:pt x="1700747" y="3085183"/>
                </a:lnTo>
                <a:lnTo>
                  <a:pt x="1692883" y="3040087"/>
                </a:lnTo>
                <a:lnTo>
                  <a:pt x="1684553" y="2994917"/>
                </a:lnTo>
                <a:lnTo>
                  <a:pt x="1675756" y="2949678"/>
                </a:lnTo>
                <a:lnTo>
                  <a:pt x="1666489" y="2904373"/>
                </a:lnTo>
                <a:lnTo>
                  <a:pt x="1656751" y="2859003"/>
                </a:lnTo>
                <a:lnTo>
                  <a:pt x="1646538" y="2813572"/>
                </a:lnTo>
                <a:lnTo>
                  <a:pt x="1635849" y="2768084"/>
                </a:lnTo>
                <a:lnTo>
                  <a:pt x="1624682" y="2722540"/>
                </a:lnTo>
                <a:lnTo>
                  <a:pt x="1613035" y="2676944"/>
                </a:lnTo>
                <a:lnTo>
                  <a:pt x="1600905" y="2631298"/>
                </a:lnTo>
                <a:lnTo>
                  <a:pt x="1588291" y="2585607"/>
                </a:lnTo>
                <a:lnTo>
                  <a:pt x="1575190" y="2539872"/>
                </a:lnTo>
                <a:lnTo>
                  <a:pt x="1561601" y="2494096"/>
                </a:lnTo>
                <a:lnTo>
                  <a:pt x="1547520" y="2448284"/>
                </a:lnTo>
                <a:lnTo>
                  <a:pt x="1532947" y="2402436"/>
                </a:lnTo>
                <a:lnTo>
                  <a:pt x="1517879" y="2356557"/>
                </a:lnTo>
                <a:lnTo>
                  <a:pt x="1502314" y="2310649"/>
                </a:lnTo>
                <a:lnTo>
                  <a:pt x="1486249" y="2264716"/>
                </a:lnTo>
                <a:lnTo>
                  <a:pt x="1469683" y="2218759"/>
                </a:lnTo>
                <a:lnTo>
                  <a:pt x="1452614" y="2172783"/>
                </a:lnTo>
                <a:lnTo>
                  <a:pt x="1435039" y="2126789"/>
                </a:lnTo>
                <a:lnTo>
                  <a:pt x="1416957" y="2080782"/>
                </a:lnTo>
                <a:lnTo>
                  <a:pt x="1398365" y="2034764"/>
                </a:lnTo>
                <a:lnTo>
                  <a:pt x="1379261" y="1988737"/>
                </a:lnTo>
                <a:lnTo>
                  <a:pt x="1359643" y="1942705"/>
                </a:lnTo>
                <a:lnTo>
                  <a:pt x="1339508" y="1896671"/>
                </a:lnTo>
                <a:lnTo>
                  <a:pt x="1318856" y="1850637"/>
                </a:lnTo>
                <a:lnTo>
                  <a:pt x="1297684" y="1804607"/>
                </a:lnTo>
                <a:lnTo>
                  <a:pt x="1275989" y="1758584"/>
                </a:lnTo>
                <a:lnTo>
                  <a:pt x="1253769" y="1712569"/>
                </a:lnTo>
                <a:lnTo>
                  <a:pt x="1231023" y="1666568"/>
                </a:lnTo>
                <a:lnTo>
                  <a:pt x="1207749" y="1620581"/>
                </a:lnTo>
                <a:lnTo>
                  <a:pt x="1183943" y="1574613"/>
                </a:lnTo>
                <a:lnTo>
                  <a:pt x="1159605" y="1528666"/>
                </a:lnTo>
                <a:lnTo>
                  <a:pt x="1134732" y="1482743"/>
                </a:lnTo>
                <a:lnTo>
                  <a:pt x="1109321" y="1436847"/>
                </a:lnTo>
                <a:lnTo>
                  <a:pt x="1083371" y="1390981"/>
                </a:lnTo>
                <a:lnTo>
                  <a:pt x="1056880" y="1345148"/>
                </a:lnTo>
                <a:lnTo>
                  <a:pt x="1029846" y="1299351"/>
                </a:lnTo>
                <a:lnTo>
                  <a:pt x="1002266" y="1253592"/>
                </a:lnTo>
                <a:lnTo>
                  <a:pt x="974139" y="1207875"/>
                </a:lnTo>
                <a:lnTo>
                  <a:pt x="945461" y="1162203"/>
                </a:lnTo>
                <a:lnTo>
                  <a:pt x="916232" y="1116578"/>
                </a:lnTo>
                <a:lnTo>
                  <a:pt x="886449" y="1071004"/>
                </a:lnTo>
                <a:lnTo>
                  <a:pt x="856110" y="1025484"/>
                </a:lnTo>
                <a:lnTo>
                  <a:pt x="825213" y="980019"/>
                </a:lnTo>
                <a:lnTo>
                  <a:pt x="793755" y="934614"/>
                </a:lnTo>
                <a:lnTo>
                  <a:pt x="761735" y="889271"/>
                </a:lnTo>
                <a:lnTo>
                  <a:pt x="729151" y="843994"/>
                </a:lnTo>
                <a:lnTo>
                  <a:pt x="696000" y="798784"/>
                </a:lnTo>
                <a:lnTo>
                  <a:pt x="662280" y="753645"/>
                </a:lnTo>
                <a:lnTo>
                  <a:pt x="627990" y="708581"/>
                </a:lnTo>
                <a:lnTo>
                  <a:pt x="593126" y="663593"/>
                </a:lnTo>
                <a:lnTo>
                  <a:pt x="557688" y="618685"/>
                </a:lnTo>
                <a:lnTo>
                  <a:pt x="521673" y="573860"/>
                </a:lnTo>
                <a:lnTo>
                  <a:pt x="485078" y="529121"/>
                </a:lnTo>
                <a:lnTo>
                  <a:pt x="447902" y="484470"/>
                </a:lnTo>
                <a:lnTo>
                  <a:pt x="410143" y="439911"/>
                </a:lnTo>
                <a:lnTo>
                  <a:pt x="371798" y="395446"/>
                </a:lnTo>
                <a:lnTo>
                  <a:pt x="332866" y="351079"/>
                </a:lnTo>
                <a:lnTo>
                  <a:pt x="293344" y="306812"/>
                </a:lnTo>
                <a:lnTo>
                  <a:pt x="253230" y="262648"/>
                </a:lnTo>
                <a:lnTo>
                  <a:pt x="212522" y="218591"/>
                </a:lnTo>
                <a:lnTo>
                  <a:pt x="171218" y="174642"/>
                </a:lnTo>
                <a:lnTo>
                  <a:pt x="129316" y="130806"/>
                </a:lnTo>
                <a:lnTo>
                  <a:pt x="86813" y="87085"/>
                </a:lnTo>
                <a:lnTo>
                  <a:pt x="43709" y="43482"/>
                </a:lnTo>
                <a:lnTo>
                  <a:pt x="0" y="0"/>
                </a:lnTo>
                <a:lnTo>
                  <a:pt x="3039110" y="13970"/>
                </a:lnTo>
                <a:close/>
              </a:path>
            </a:pathLst>
          </a:custGeom>
          <a:ln w="9344">
            <a:solidFill>
              <a:srgbClr val="FFB7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100216" y="-3750"/>
            <a:ext cx="3048635" cy="6867525"/>
          </a:xfrm>
          <a:custGeom>
            <a:avLst/>
            <a:gdLst/>
            <a:ahLst/>
            <a:cxnLst/>
            <a:rect l="l" t="t" r="r" b="b"/>
            <a:pathLst>
              <a:path w="3048634" h="6867525">
                <a:moveTo>
                  <a:pt x="9334" y="4660"/>
                </a:moveTo>
                <a:lnTo>
                  <a:pt x="7975" y="1358"/>
                </a:lnTo>
                <a:lnTo>
                  <a:pt x="4673" y="0"/>
                </a:lnTo>
                <a:lnTo>
                  <a:pt x="1358" y="1358"/>
                </a:lnTo>
                <a:lnTo>
                  <a:pt x="0" y="4660"/>
                </a:lnTo>
                <a:lnTo>
                  <a:pt x="1358" y="7975"/>
                </a:lnTo>
                <a:lnTo>
                  <a:pt x="4673" y="9334"/>
                </a:lnTo>
                <a:lnTo>
                  <a:pt x="7975" y="7975"/>
                </a:lnTo>
                <a:lnTo>
                  <a:pt x="9334" y="4660"/>
                </a:lnTo>
                <a:close/>
              </a:path>
              <a:path w="3048634" h="6867525">
                <a:moveTo>
                  <a:pt x="3048444" y="6862661"/>
                </a:moveTo>
                <a:lnTo>
                  <a:pt x="3047085" y="6859359"/>
                </a:lnTo>
                <a:lnTo>
                  <a:pt x="3043783" y="6858000"/>
                </a:lnTo>
                <a:lnTo>
                  <a:pt x="3040469" y="6859359"/>
                </a:lnTo>
                <a:lnTo>
                  <a:pt x="3039110" y="6862661"/>
                </a:lnTo>
                <a:lnTo>
                  <a:pt x="3040469" y="6865963"/>
                </a:lnTo>
                <a:lnTo>
                  <a:pt x="3043783" y="6867322"/>
                </a:lnTo>
                <a:lnTo>
                  <a:pt x="3047085" y="6865963"/>
                </a:lnTo>
                <a:lnTo>
                  <a:pt x="3048444" y="6862661"/>
                </a:lnTo>
                <a:close/>
              </a:path>
            </a:pathLst>
          </a:custGeom>
          <a:solidFill>
            <a:srgbClr val="FFB7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FF975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FF975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FF975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1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708800"/>
            <a:ext cx="9144000" cy="2113280"/>
          </a:xfrm>
          <a:custGeom>
            <a:avLst/>
            <a:gdLst/>
            <a:ahLst/>
            <a:cxnLst/>
            <a:rect l="l" t="t" r="r" b="b"/>
            <a:pathLst>
              <a:path w="9144000" h="2113279">
                <a:moveTo>
                  <a:pt x="0" y="1691639"/>
                </a:moveTo>
                <a:lnTo>
                  <a:pt x="0" y="2113279"/>
                </a:lnTo>
                <a:lnTo>
                  <a:pt x="9144000" y="2113279"/>
                </a:lnTo>
                <a:lnTo>
                  <a:pt x="9144000" y="1750105"/>
                </a:lnTo>
                <a:lnTo>
                  <a:pt x="2175426" y="1750105"/>
                </a:lnTo>
                <a:lnTo>
                  <a:pt x="1419386" y="1738359"/>
                </a:lnTo>
                <a:lnTo>
                  <a:pt x="0" y="1691639"/>
                </a:lnTo>
                <a:close/>
              </a:path>
              <a:path w="9144000" h="2113279">
                <a:moveTo>
                  <a:pt x="9144000" y="0"/>
                </a:moveTo>
                <a:lnTo>
                  <a:pt x="8953853" y="89626"/>
                </a:lnTo>
                <a:lnTo>
                  <a:pt x="8464386" y="314144"/>
                </a:lnTo>
                <a:lnTo>
                  <a:pt x="8055824" y="493863"/>
                </a:lnTo>
                <a:lnTo>
                  <a:pt x="7664225" y="658596"/>
                </a:lnTo>
                <a:lnTo>
                  <a:pt x="7341026" y="788325"/>
                </a:lnTo>
                <a:lnTo>
                  <a:pt x="7028408" y="907866"/>
                </a:lnTo>
                <a:lnTo>
                  <a:pt x="6775350" y="999976"/>
                </a:lnTo>
                <a:lnTo>
                  <a:pt x="6528536" y="1085493"/>
                </a:lnTo>
                <a:lnTo>
                  <a:pt x="6287462" y="1164639"/>
                </a:lnTo>
                <a:lnTo>
                  <a:pt x="6051626" y="1237632"/>
                </a:lnTo>
                <a:lnTo>
                  <a:pt x="5820526" y="1304693"/>
                </a:lnTo>
                <a:lnTo>
                  <a:pt x="5593660" y="1366041"/>
                </a:lnTo>
                <a:lnTo>
                  <a:pt x="5414878" y="1411154"/>
                </a:lnTo>
                <a:lnTo>
                  <a:pt x="5238226" y="1452863"/>
                </a:lnTo>
                <a:lnTo>
                  <a:pt x="5063448" y="1491282"/>
                </a:lnTo>
                <a:lnTo>
                  <a:pt x="4890287" y="1526523"/>
                </a:lnTo>
                <a:lnTo>
                  <a:pt x="4718484" y="1558697"/>
                </a:lnTo>
                <a:lnTo>
                  <a:pt x="4505249" y="1594776"/>
                </a:lnTo>
                <a:lnTo>
                  <a:pt x="4293234" y="1626459"/>
                </a:lnTo>
                <a:lnTo>
                  <a:pt x="4081936" y="1653968"/>
                </a:lnTo>
                <a:lnTo>
                  <a:pt x="3870852" y="1677520"/>
                </a:lnTo>
                <a:lnTo>
                  <a:pt x="3659479" y="1697337"/>
                </a:lnTo>
                <a:lnTo>
                  <a:pt x="3404745" y="1716496"/>
                </a:lnTo>
                <a:lnTo>
                  <a:pt x="3148005" y="1730970"/>
                </a:lnTo>
                <a:lnTo>
                  <a:pt x="2844780" y="1742443"/>
                </a:lnTo>
                <a:lnTo>
                  <a:pt x="2481982" y="1749263"/>
                </a:lnTo>
                <a:lnTo>
                  <a:pt x="2439714" y="1749622"/>
                </a:lnTo>
                <a:lnTo>
                  <a:pt x="2396809" y="1749903"/>
                </a:lnTo>
                <a:lnTo>
                  <a:pt x="2353298" y="1750105"/>
                </a:lnTo>
                <a:lnTo>
                  <a:pt x="9144000" y="175010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>
              <a:alpha val="157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4753420"/>
            <a:ext cx="9144000" cy="2104390"/>
          </a:xfrm>
          <a:custGeom>
            <a:avLst/>
            <a:gdLst/>
            <a:ahLst/>
            <a:cxnLst/>
            <a:rect l="l" t="t" r="r" b="b"/>
            <a:pathLst>
              <a:path w="9144000" h="2104390">
                <a:moveTo>
                  <a:pt x="0" y="1691469"/>
                </a:moveTo>
                <a:lnTo>
                  <a:pt x="0" y="2104219"/>
                </a:lnTo>
                <a:lnTo>
                  <a:pt x="9143640" y="2104219"/>
                </a:lnTo>
                <a:lnTo>
                  <a:pt x="9143640" y="1749934"/>
                </a:lnTo>
                <a:lnTo>
                  <a:pt x="2175426" y="1749934"/>
                </a:lnTo>
                <a:lnTo>
                  <a:pt x="1419386" y="1738189"/>
                </a:lnTo>
                <a:lnTo>
                  <a:pt x="0" y="1691469"/>
                </a:lnTo>
                <a:close/>
              </a:path>
              <a:path w="9144000" h="2104390">
                <a:moveTo>
                  <a:pt x="9143640" y="0"/>
                </a:moveTo>
                <a:lnTo>
                  <a:pt x="8953853" y="89456"/>
                </a:lnTo>
                <a:lnTo>
                  <a:pt x="8464386" y="313973"/>
                </a:lnTo>
                <a:lnTo>
                  <a:pt x="8055824" y="493693"/>
                </a:lnTo>
                <a:lnTo>
                  <a:pt x="7664225" y="658426"/>
                </a:lnTo>
                <a:lnTo>
                  <a:pt x="7341026" y="788155"/>
                </a:lnTo>
                <a:lnTo>
                  <a:pt x="7028408" y="907696"/>
                </a:lnTo>
                <a:lnTo>
                  <a:pt x="6775350" y="999805"/>
                </a:lnTo>
                <a:lnTo>
                  <a:pt x="6528536" y="1085323"/>
                </a:lnTo>
                <a:lnTo>
                  <a:pt x="6287462" y="1164469"/>
                </a:lnTo>
                <a:lnTo>
                  <a:pt x="6051626" y="1237462"/>
                </a:lnTo>
                <a:lnTo>
                  <a:pt x="5820526" y="1304523"/>
                </a:lnTo>
                <a:lnTo>
                  <a:pt x="5593660" y="1365871"/>
                </a:lnTo>
                <a:lnTo>
                  <a:pt x="5414878" y="1410984"/>
                </a:lnTo>
                <a:lnTo>
                  <a:pt x="5238226" y="1452693"/>
                </a:lnTo>
                <a:lnTo>
                  <a:pt x="5063448" y="1491112"/>
                </a:lnTo>
                <a:lnTo>
                  <a:pt x="4890287" y="1526352"/>
                </a:lnTo>
                <a:lnTo>
                  <a:pt x="4718484" y="1558527"/>
                </a:lnTo>
                <a:lnTo>
                  <a:pt x="4505249" y="1594606"/>
                </a:lnTo>
                <a:lnTo>
                  <a:pt x="4293234" y="1626289"/>
                </a:lnTo>
                <a:lnTo>
                  <a:pt x="4081936" y="1653797"/>
                </a:lnTo>
                <a:lnTo>
                  <a:pt x="3870852" y="1677350"/>
                </a:lnTo>
                <a:lnTo>
                  <a:pt x="3659479" y="1697167"/>
                </a:lnTo>
                <a:lnTo>
                  <a:pt x="3404745" y="1716325"/>
                </a:lnTo>
                <a:lnTo>
                  <a:pt x="3148005" y="1730800"/>
                </a:lnTo>
                <a:lnTo>
                  <a:pt x="2844780" y="1742273"/>
                </a:lnTo>
                <a:lnTo>
                  <a:pt x="2481982" y="1749093"/>
                </a:lnTo>
                <a:lnTo>
                  <a:pt x="2439714" y="1749451"/>
                </a:lnTo>
                <a:lnTo>
                  <a:pt x="2396809" y="1749732"/>
                </a:lnTo>
                <a:lnTo>
                  <a:pt x="2353298" y="1749934"/>
                </a:lnTo>
                <a:lnTo>
                  <a:pt x="9143640" y="1749934"/>
                </a:lnTo>
                <a:lnTo>
                  <a:pt x="9143640" y="0"/>
                </a:lnTo>
                <a:close/>
              </a:path>
            </a:pathLst>
          </a:custGeom>
          <a:solidFill>
            <a:srgbClr val="76923B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264400" y="91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69" y="52510"/>
                </a:lnTo>
                <a:lnTo>
                  <a:pt x="74673" y="105058"/>
                </a:lnTo>
                <a:lnTo>
                  <a:pt x="111016" y="157642"/>
                </a:lnTo>
                <a:lnTo>
                  <a:pt x="146703" y="210257"/>
                </a:lnTo>
                <a:lnTo>
                  <a:pt x="181736" y="262902"/>
                </a:lnTo>
                <a:lnTo>
                  <a:pt x="216119" y="315572"/>
                </a:lnTo>
                <a:lnTo>
                  <a:pt x="249856" y="368266"/>
                </a:lnTo>
                <a:lnTo>
                  <a:pt x="282952" y="420980"/>
                </a:lnTo>
                <a:lnTo>
                  <a:pt x="315410" y="473712"/>
                </a:lnTo>
                <a:lnTo>
                  <a:pt x="347233" y="526458"/>
                </a:lnTo>
                <a:lnTo>
                  <a:pt x="378426" y="579215"/>
                </a:lnTo>
                <a:lnTo>
                  <a:pt x="408993" y="631981"/>
                </a:lnTo>
                <a:lnTo>
                  <a:pt x="438937" y="684753"/>
                </a:lnTo>
                <a:lnTo>
                  <a:pt x="468261" y="737527"/>
                </a:lnTo>
                <a:lnTo>
                  <a:pt x="496971" y="790302"/>
                </a:lnTo>
                <a:lnTo>
                  <a:pt x="525070" y="843073"/>
                </a:lnTo>
                <a:lnTo>
                  <a:pt x="552561" y="895838"/>
                </a:lnTo>
                <a:lnTo>
                  <a:pt x="579448" y="948594"/>
                </a:lnTo>
                <a:lnTo>
                  <a:pt x="605736" y="1001338"/>
                </a:lnTo>
                <a:lnTo>
                  <a:pt x="631428" y="1054067"/>
                </a:lnTo>
                <a:lnTo>
                  <a:pt x="656527" y="1106778"/>
                </a:lnTo>
                <a:lnTo>
                  <a:pt x="681039" y="1159469"/>
                </a:lnTo>
                <a:lnTo>
                  <a:pt x="704966" y="1212136"/>
                </a:lnTo>
                <a:lnTo>
                  <a:pt x="728312" y="1264776"/>
                </a:lnTo>
                <a:lnTo>
                  <a:pt x="751082" y="1317387"/>
                </a:lnTo>
                <a:lnTo>
                  <a:pt x="773278" y="1369966"/>
                </a:lnTo>
                <a:lnTo>
                  <a:pt x="794905" y="1422509"/>
                </a:lnTo>
                <a:lnTo>
                  <a:pt x="815967" y="1475014"/>
                </a:lnTo>
                <a:lnTo>
                  <a:pt x="836468" y="1527477"/>
                </a:lnTo>
                <a:lnTo>
                  <a:pt x="856411" y="1579897"/>
                </a:lnTo>
                <a:lnTo>
                  <a:pt x="875800" y="1632269"/>
                </a:lnTo>
                <a:lnTo>
                  <a:pt x="894639" y="1684591"/>
                </a:lnTo>
                <a:lnTo>
                  <a:pt x="912932" y="1736861"/>
                </a:lnTo>
                <a:lnTo>
                  <a:pt x="930682" y="1789074"/>
                </a:lnTo>
                <a:lnTo>
                  <a:pt x="947894" y="1841229"/>
                </a:lnTo>
                <a:lnTo>
                  <a:pt x="964572" y="1893322"/>
                </a:lnTo>
                <a:lnTo>
                  <a:pt x="980718" y="1945350"/>
                </a:lnTo>
                <a:lnTo>
                  <a:pt x="996337" y="1997311"/>
                </a:lnTo>
                <a:lnTo>
                  <a:pt x="1011434" y="2049201"/>
                </a:lnTo>
                <a:lnTo>
                  <a:pt x="1026010" y="2101017"/>
                </a:lnTo>
                <a:lnTo>
                  <a:pt x="1040072" y="2152758"/>
                </a:lnTo>
                <a:lnTo>
                  <a:pt x="1053621" y="2204419"/>
                </a:lnTo>
                <a:lnTo>
                  <a:pt x="1066663" y="2255997"/>
                </a:lnTo>
                <a:lnTo>
                  <a:pt x="1079200" y="2307491"/>
                </a:lnTo>
                <a:lnTo>
                  <a:pt x="1091238" y="2358896"/>
                </a:lnTo>
                <a:lnTo>
                  <a:pt x="1102778" y="2410211"/>
                </a:lnTo>
                <a:lnTo>
                  <a:pt x="1113827" y="2461431"/>
                </a:lnTo>
                <a:lnTo>
                  <a:pt x="1124386" y="2512555"/>
                </a:lnTo>
                <a:lnTo>
                  <a:pt x="1134461" y="2563578"/>
                </a:lnTo>
                <a:lnTo>
                  <a:pt x="1144054" y="2614499"/>
                </a:lnTo>
                <a:lnTo>
                  <a:pt x="1153170" y="2665314"/>
                </a:lnTo>
                <a:lnTo>
                  <a:pt x="1161813" y="2716021"/>
                </a:lnTo>
                <a:lnTo>
                  <a:pt x="1169986" y="2766616"/>
                </a:lnTo>
                <a:lnTo>
                  <a:pt x="1177694" y="2817096"/>
                </a:lnTo>
                <a:lnTo>
                  <a:pt x="1184939" y="2867460"/>
                </a:lnTo>
                <a:lnTo>
                  <a:pt x="1191726" y="2917702"/>
                </a:lnTo>
                <a:lnTo>
                  <a:pt x="1198059" y="2967822"/>
                </a:lnTo>
                <a:lnTo>
                  <a:pt x="1203941" y="3017815"/>
                </a:lnTo>
                <a:lnTo>
                  <a:pt x="1209377" y="3067679"/>
                </a:lnTo>
                <a:lnTo>
                  <a:pt x="1214370" y="3117412"/>
                </a:lnTo>
                <a:lnTo>
                  <a:pt x="1218924" y="3167009"/>
                </a:lnTo>
                <a:lnTo>
                  <a:pt x="1223043" y="3216468"/>
                </a:lnTo>
                <a:lnTo>
                  <a:pt x="1226730" y="3265786"/>
                </a:lnTo>
                <a:lnTo>
                  <a:pt x="1229990" y="3314961"/>
                </a:lnTo>
                <a:lnTo>
                  <a:pt x="1232826" y="3363989"/>
                </a:lnTo>
                <a:lnTo>
                  <a:pt x="1235243" y="3412867"/>
                </a:lnTo>
                <a:lnTo>
                  <a:pt x="1237243" y="3461593"/>
                </a:lnTo>
                <a:lnTo>
                  <a:pt x="1238831" y="3510163"/>
                </a:lnTo>
                <a:lnTo>
                  <a:pt x="1240011" y="3558575"/>
                </a:lnTo>
                <a:lnTo>
                  <a:pt x="1240786" y="3606825"/>
                </a:lnTo>
                <a:lnTo>
                  <a:pt x="1241160" y="3654911"/>
                </a:lnTo>
                <a:lnTo>
                  <a:pt x="1241138" y="3702830"/>
                </a:lnTo>
                <a:lnTo>
                  <a:pt x="1240722" y="3750579"/>
                </a:lnTo>
                <a:lnTo>
                  <a:pt x="1239918" y="3798154"/>
                </a:lnTo>
                <a:lnTo>
                  <a:pt x="1238727" y="3845554"/>
                </a:lnTo>
                <a:lnTo>
                  <a:pt x="1237156" y="3892775"/>
                </a:lnTo>
                <a:lnTo>
                  <a:pt x="1235206" y="3939814"/>
                </a:lnTo>
                <a:lnTo>
                  <a:pt x="1232883" y="3986668"/>
                </a:lnTo>
                <a:lnTo>
                  <a:pt x="1230189" y="4033334"/>
                </a:lnTo>
                <a:lnTo>
                  <a:pt x="1227129" y="4079810"/>
                </a:lnTo>
                <a:lnTo>
                  <a:pt x="1223707" y="4126092"/>
                </a:lnTo>
                <a:lnTo>
                  <a:pt x="1219926" y="4172177"/>
                </a:lnTo>
                <a:lnTo>
                  <a:pt x="1215791" y="4218063"/>
                </a:lnTo>
                <a:lnTo>
                  <a:pt x="1211304" y="4263747"/>
                </a:lnTo>
                <a:lnTo>
                  <a:pt x="1206470" y="4309225"/>
                </a:lnTo>
                <a:lnTo>
                  <a:pt x="1201293" y="4354496"/>
                </a:lnTo>
                <a:lnTo>
                  <a:pt x="1195777" y="4399555"/>
                </a:lnTo>
                <a:lnTo>
                  <a:pt x="1189924" y="4444400"/>
                </a:lnTo>
                <a:lnTo>
                  <a:pt x="1183740" y="4489027"/>
                </a:lnTo>
                <a:lnTo>
                  <a:pt x="1177228" y="4533435"/>
                </a:lnTo>
                <a:lnTo>
                  <a:pt x="1170392" y="4577620"/>
                </a:lnTo>
                <a:lnTo>
                  <a:pt x="1163236" y="4621580"/>
                </a:lnTo>
                <a:lnTo>
                  <a:pt x="1155763" y="4665310"/>
                </a:lnTo>
                <a:lnTo>
                  <a:pt x="1147977" y="4708809"/>
                </a:lnTo>
                <a:lnTo>
                  <a:pt x="1139883" y="4752073"/>
                </a:lnTo>
                <a:lnTo>
                  <a:pt x="1131483" y="4795100"/>
                </a:lnTo>
                <a:lnTo>
                  <a:pt x="1122782" y="4837886"/>
                </a:lnTo>
                <a:lnTo>
                  <a:pt x="1113784" y="4880429"/>
                </a:lnTo>
                <a:lnTo>
                  <a:pt x="1104492" y="4922725"/>
                </a:lnTo>
                <a:lnTo>
                  <a:pt x="1094911" y="4964772"/>
                </a:lnTo>
                <a:lnTo>
                  <a:pt x="1085044" y="5006567"/>
                </a:lnTo>
                <a:lnTo>
                  <a:pt x="1074894" y="5048107"/>
                </a:lnTo>
                <a:lnTo>
                  <a:pt x="1064467" y="5089389"/>
                </a:lnTo>
                <a:lnTo>
                  <a:pt x="1053765" y="5130410"/>
                </a:lnTo>
                <a:lnTo>
                  <a:pt x="1042792" y="5171167"/>
                </a:lnTo>
                <a:lnTo>
                  <a:pt x="1031553" y="5211657"/>
                </a:lnTo>
                <a:lnTo>
                  <a:pt x="1020051" y="5251877"/>
                </a:lnTo>
                <a:lnTo>
                  <a:pt x="1008289" y="5291825"/>
                </a:lnTo>
                <a:lnTo>
                  <a:pt x="996273" y="5331497"/>
                </a:lnTo>
                <a:lnTo>
                  <a:pt x="984005" y="5370890"/>
                </a:lnTo>
                <a:lnTo>
                  <a:pt x="971489" y="5410002"/>
                </a:lnTo>
                <a:lnTo>
                  <a:pt x="958730" y="5448830"/>
                </a:lnTo>
                <a:lnTo>
                  <a:pt x="945730" y="5487370"/>
                </a:lnTo>
                <a:lnTo>
                  <a:pt x="932495" y="5525620"/>
                </a:lnTo>
                <a:lnTo>
                  <a:pt x="919027" y="5563577"/>
                </a:lnTo>
                <a:lnTo>
                  <a:pt x="905331" y="5601237"/>
                </a:lnTo>
                <a:lnTo>
                  <a:pt x="891410" y="5638599"/>
                </a:lnTo>
                <a:lnTo>
                  <a:pt x="877268" y="5675658"/>
                </a:lnTo>
                <a:lnTo>
                  <a:pt x="862909" y="5712413"/>
                </a:lnTo>
                <a:lnTo>
                  <a:pt x="848337" y="5748860"/>
                </a:lnTo>
                <a:lnTo>
                  <a:pt x="833556" y="5784996"/>
                </a:lnTo>
                <a:lnTo>
                  <a:pt x="818569" y="5820818"/>
                </a:lnTo>
                <a:lnTo>
                  <a:pt x="803381" y="5856324"/>
                </a:lnTo>
                <a:lnTo>
                  <a:pt x="787995" y="5891510"/>
                </a:lnTo>
                <a:lnTo>
                  <a:pt x="772415" y="5926373"/>
                </a:lnTo>
                <a:lnTo>
                  <a:pt x="740687" y="5995121"/>
                </a:lnTo>
                <a:lnTo>
                  <a:pt x="708230" y="6062543"/>
                </a:lnTo>
                <a:lnTo>
                  <a:pt x="675073" y="6128617"/>
                </a:lnTo>
                <a:lnTo>
                  <a:pt x="641247" y="6193319"/>
                </a:lnTo>
                <a:lnTo>
                  <a:pt x="606783" y="6256626"/>
                </a:lnTo>
                <a:lnTo>
                  <a:pt x="571711" y="6318513"/>
                </a:lnTo>
                <a:lnTo>
                  <a:pt x="536062" y="6378958"/>
                </a:lnTo>
                <a:lnTo>
                  <a:pt x="499867" y="6437938"/>
                </a:lnTo>
                <a:lnTo>
                  <a:pt x="463156" y="6495428"/>
                </a:lnTo>
                <a:lnTo>
                  <a:pt x="425960" y="6551405"/>
                </a:lnTo>
                <a:lnTo>
                  <a:pt x="388309" y="6605846"/>
                </a:lnTo>
                <a:lnTo>
                  <a:pt x="350235" y="6658728"/>
                </a:lnTo>
                <a:lnTo>
                  <a:pt x="311767" y="6710026"/>
                </a:lnTo>
                <a:lnTo>
                  <a:pt x="272936" y="6759718"/>
                </a:lnTo>
                <a:lnTo>
                  <a:pt x="233774" y="6807781"/>
                </a:lnTo>
                <a:lnTo>
                  <a:pt x="194309" y="6854189"/>
                </a:lnTo>
                <a:lnTo>
                  <a:pt x="1828800" y="6858000"/>
                </a:lnTo>
                <a:lnTo>
                  <a:pt x="1828800" y="139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83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264400" y="91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1828800" y="13970"/>
                </a:moveTo>
                <a:lnTo>
                  <a:pt x="1828800" y="6858000"/>
                </a:lnTo>
                <a:lnTo>
                  <a:pt x="194309" y="6854189"/>
                </a:lnTo>
                <a:lnTo>
                  <a:pt x="214077" y="6831193"/>
                </a:lnTo>
                <a:lnTo>
                  <a:pt x="233774" y="6807781"/>
                </a:lnTo>
                <a:lnTo>
                  <a:pt x="272936" y="6759718"/>
                </a:lnTo>
                <a:lnTo>
                  <a:pt x="311767" y="6710026"/>
                </a:lnTo>
                <a:lnTo>
                  <a:pt x="350235" y="6658728"/>
                </a:lnTo>
                <a:lnTo>
                  <a:pt x="388309" y="6605846"/>
                </a:lnTo>
                <a:lnTo>
                  <a:pt x="425960" y="6551405"/>
                </a:lnTo>
                <a:lnTo>
                  <a:pt x="463156" y="6495428"/>
                </a:lnTo>
                <a:lnTo>
                  <a:pt x="499867" y="6437938"/>
                </a:lnTo>
                <a:lnTo>
                  <a:pt x="536062" y="6378958"/>
                </a:lnTo>
                <a:lnTo>
                  <a:pt x="571711" y="6318513"/>
                </a:lnTo>
                <a:lnTo>
                  <a:pt x="606783" y="6256626"/>
                </a:lnTo>
                <a:lnTo>
                  <a:pt x="641247" y="6193319"/>
                </a:lnTo>
                <a:lnTo>
                  <a:pt x="675073" y="6128617"/>
                </a:lnTo>
                <a:lnTo>
                  <a:pt x="708230" y="6062543"/>
                </a:lnTo>
                <a:lnTo>
                  <a:pt x="740687" y="5995121"/>
                </a:lnTo>
                <a:lnTo>
                  <a:pt x="772415" y="5926373"/>
                </a:lnTo>
                <a:lnTo>
                  <a:pt x="787995" y="5891510"/>
                </a:lnTo>
                <a:lnTo>
                  <a:pt x="803381" y="5856324"/>
                </a:lnTo>
                <a:lnTo>
                  <a:pt x="818569" y="5820818"/>
                </a:lnTo>
                <a:lnTo>
                  <a:pt x="833556" y="5784996"/>
                </a:lnTo>
                <a:lnTo>
                  <a:pt x="848337" y="5748860"/>
                </a:lnTo>
                <a:lnTo>
                  <a:pt x="862909" y="5712413"/>
                </a:lnTo>
                <a:lnTo>
                  <a:pt x="877268" y="5675658"/>
                </a:lnTo>
                <a:lnTo>
                  <a:pt x="891410" y="5638599"/>
                </a:lnTo>
                <a:lnTo>
                  <a:pt x="905331" y="5601237"/>
                </a:lnTo>
                <a:lnTo>
                  <a:pt x="919027" y="5563577"/>
                </a:lnTo>
                <a:lnTo>
                  <a:pt x="932495" y="5525620"/>
                </a:lnTo>
                <a:lnTo>
                  <a:pt x="945730" y="5487370"/>
                </a:lnTo>
                <a:lnTo>
                  <a:pt x="958730" y="5448830"/>
                </a:lnTo>
                <a:lnTo>
                  <a:pt x="971489" y="5410002"/>
                </a:lnTo>
                <a:lnTo>
                  <a:pt x="984005" y="5370890"/>
                </a:lnTo>
                <a:lnTo>
                  <a:pt x="996273" y="5331497"/>
                </a:lnTo>
                <a:lnTo>
                  <a:pt x="1008289" y="5291825"/>
                </a:lnTo>
                <a:lnTo>
                  <a:pt x="1020051" y="5251877"/>
                </a:lnTo>
                <a:lnTo>
                  <a:pt x="1031553" y="5211657"/>
                </a:lnTo>
                <a:lnTo>
                  <a:pt x="1042792" y="5171167"/>
                </a:lnTo>
                <a:lnTo>
                  <a:pt x="1053765" y="5130410"/>
                </a:lnTo>
                <a:lnTo>
                  <a:pt x="1064467" y="5089389"/>
                </a:lnTo>
                <a:lnTo>
                  <a:pt x="1074894" y="5048107"/>
                </a:lnTo>
                <a:lnTo>
                  <a:pt x="1085044" y="5006567"/>
                </a:lnTo>
                <a:lnTo>
                  <a:pt x="1094911" y="4964772"/>
                </a:lnTo>
                <a:lnTo>
                  <a:pt x="1104492" y="4922725"/>
                </a:lnTo>
                <a:lnTo>
                  <a:pt x="1113784" y="4880429"/>
                </a:lnTo>
                <a:lnTo>
                  <a:pt x="1122782" y="4837886"/>
                </a:lnTo>
                <a:lnTo>
                  <a:pt x="1131483" y="4795100"/>
                </a:lnTo>
                <a:lnTo>
                  <a:pt x="1139883" y="4752073"/>
                </a:lnTo>
                <a:lnTo>
                  <a:pt x="1147977" y="4708809"/>
                </a:lnTo>
                <a:lnTo>
                  <a:pt x="1155763" y="4665310"/>
                </a:lnTo>
                <a:lnTo>
                  <a:pt x="1163236" y="4621580"/>
                </a:lnTo>
                <a:lnTo>
                  <a:pt x="1170392" y="4577620"/>
                </a:lnTo>
                <a:lnTo>
                  <a:pt x="1177228" y="4533435"/>
                </a:lnTo>
                <a:lnTo>
                  <a:pt x="1183740" y="4489027"/>
                </a:lnTo>
                <a:lnTo>
                  <a:pt x="1189924" y="4444400"/>
                </a:lnTo>
                <a:lnTo>
                  <a:pt x="1195777" y="4399555"/>
                </a:lnTo>
                <a:lnTo>
                  <a:pt x="1201293" y="4354496"/>
                </a:lnTo>
                <a:lnTo>
                  <a:pt x="1206470" y="4309225"/>
                </a:lnTo>
                <a:lnTo>
                  <a:pt x="1211304" y="4263747"/>
                </a:lnTo>
                <a:lnTo>
                  <a:pt x="1215791" y="4218063"/>
                </a:lnTo>
                <a:lnTo>
                  <a:pt x="1219926" y="4172177"/>
                </a:lnTo>
                <a:lnTo>
                  <a:pt x="1223707" y="4126092"/>
                </a:lnTo>
                <a:lnTo>
                  <a:pt x="1227129" y="4079810"/>
                </a:lnTo>
                <a:lnTo>
                  <a:pt x="1230189" y="4033334"/>
                </a:lnTo>
                <a:lnTo>
                  <a:pt x="1232883" y="3986668"/>
                </a:lnTo>
                <a:lnTo>
                  <a:pt x="1235206" y="3939814"/>
                </a:lnTo>
                <a:lnTo>
                  <a:pt x="1237156" y="3892775"/>
                </a:lnTo>
                <a:lnTo>
                  <a:pt x="1238727" y="3845554"/>
                </a:lnTo>
                <a:lnTo>
                  <a:pt x="1239918" y="3798154"/>
                </a:lnTo>
                <a:lnTo>
                  <a:pt x="1240722" y="3750579"/>
                </a:lnTo>
                <a:lnTo>
                  <a:pt x="1241138" y="3702830"/>
                </a:lnTo>
                <a:lnTo>
                  <a:pt x="1241160" y="3654911"/>
                </a:lnTo>
                <a:lnTo>
                  <a:pt x="1240786" y="3606825"/>
                </a:lnTo>
                <a:lnTo>
                  <a:pt x="1240011" y="3558575"/>
                </a:lnTo>
                <a:lnTo>
                  <a:pt x="1238831" y="3510163"/>
                </a:lnTo>
                <a:lnTo>
                  <a:pt x="1237243" y="3461593"/>
                </a:lnTo>
                <a:lnTo>
                  <a:pt x="1235243" y="3412867"/>
                </a:lnTo>
                <a:lnTo>
                  <a:pt x="1232826" y="3363989"/>
                </a:lnTo>
                <a:lnTo>
                  <a:pt x="1229990" y="3314961"/>
                </a:lnTo>
                <a:lnTo>
                  <a:pt x="1226730" y="3265786"/>
                </a:lnTo>
                <a:lnTo>
                  <a:pt x="1223043" y="3216468"/>
                </a:lnTo>
                <a:lnTo>
                  <a:pt x="1218924" y="3167009"/>
                </a:lnTo>
                <a:lnTo>
                  <a:pt x="1214370" y="3117412"/>
                </a:lnTo>
                <a:lnTo>
                  <a:pt x="1209377" y="3067679"/>
                </a:lnTo>
                <a:lnTo>
                  <a:pt x="1203941" y="3017815"/>
                </a:lnTo>
                <a:lnTo>
                  <a:pt x="1198059" y="2967822"/>
                </a:lnTo>
                <a:lnTo>
                  <a:pt x="1191726" y="2917702"/>
                </a:lnTo>
                <a:lnTo>
                  <a:pt x="1184939" y="2867460"/>
                </a:lnTo>
                <a:lnTo>
                  <a:pt x="1177694" y="2817096"/>
                </a:lnTo>
                <a:lnTo>
                  <a:pt x="1169986" y="2766616"/>
                </a:lnTo>
                <a:lnTo>
                  <a:pt x="1161813" y="2716021"/>
                </a:lnTo>
                <a:lnTo>
                  <a:pt x="1153170" y="2665314"/>
                </a:lnTo>
                <a:lnTo>
                  <a:pt x="1144054" y="2614499"/>
                </a:lnTo>
                <a:lnTo>
                  <a:pt x="1134461" y="2563578"/>
                </a:lnTo>
                <a:lnTo>
                  <a:pt x="1124386" y="2512555"/>
                </a:lnTo>
                <a:lnTo>
                  <a:pt x="1113827" y="2461431"/>
                </a:lnTo>
                <a:lnTo>
                  <a:pt x="1102778" y="2410211"/>
                </a:lnTo>
                <a:lnTo>
                  <a:pt x="1091238" y="2358896"/>
                </a:lnTo>
                <a:lnTo>
                  <a:pt x="1079200" y="2307491"/>
                </a:lnTo>
                <a:lnTo>
                  <a:pt x="1066663" y="2255997"/>
                </a:lnTo>
                <a:lnTo>
                  <a:pt x="1053621" y="2204419"/>
                </a:lnTo>
                <a:lnTo>
                  <a:pt x="1040072" y="2152758"/>
                </a:lnTo>
                <a:lnTo>
                  <a:pt x="1026010" y="2101017"/>
                </a:lnTo>
                <a:lnTo>
                  <a:pt x="1011434" y="2049201"/>
                </a:lnTo>
                <a:lnTo>
                  <a:pt x="996337" y="1997311"/>
                </a:lnTo>
                <a:lnTo>
                  <a:pt x="980718" y="1945350"/>
                </a:lnTo>
                <a:lnTo>
                  <a:pt x="964572" y="1893322"/>
                </a:lnTo>
                <a:lnTo>
                  <a:pt x="947894" y="1841229"/>
                </a:lnTo>
                <a:lnTo>
                  <a:pt x="930682" y="1789074"/>
                </a:lnTo>
                <a:lnTo>
                  <a:pt x="912932" y="1736861"/>
                </a:lnTo>
                <a:lnTo>
                  <a:pt x="894639" y="1684591"/>
                </a:lnTo>
                <a:lnTo>
                  <a:pt x="875800" y="1632269"/>
                </a:lnTo>
                <a:lnTo>
                  <a:pt x="856411" y="1579897"/>
                </a:lnTo>
                <a:lnTo>
                  <a:pt x="836468" y="1527477"/>
                </a:lnTo>
                <a:lnTo>
                  <a:pt x="815967" y="1475014"/>
                </a:lnTo>
                <a:lnTo>
                  <a:pt x="794905" y="1422509"/>
                </a:lnTo>
                <a:lnTo>
                  <a:pt x="773278" y="1369966"/>
                </a:lnTo>
                <a:lnTo>
                  <a:pt x="751082" y="1317387"/>
                </a:lnTo>
                <a:lnTo>
                  <a:pt x="728312" y="1264776"/>
                </a:lnTo>
                <a:lnTo>
                  <a:pt x="704966" y="1212136"/>
                </a:lnTo>
                <a:lnTo>
                  <a:pt x="681039" y="1159469"/>
                </a:lnTo>
                <a:lnTo>
                  <a:pt x="656527" y="1106778"/>
                </a:lnTo>
                <a:lnTo>
                  <a:pt x="631428" y="1054067"/>
                </a:lnTo>
                <a:lnTo>
                  <a:pt x="605736" y="1001338"/>
                </a:lnTo>
                <a:lnTo>
                  <a:pt x="579448" y="948594"/>
                </a:lnTo>
                <a:lnTo>
                  <a:pt x="552561" y="895838"/>
                </a:lnTo>
                <a:lnTo>
                  <a:pt x="525070" y="843073"/>
                </a:lnTo>
                <a:lnTo>
                  <a:pt x="496971" y="790302"/>
                </a:lnTo>
                <a:lnTo>
                  <a:pt x="468261" y="737527"/>
                </a:lnTo>
                <a:lnTo>
                  <a:pt x="438937" y="684753"/>
                </a:lnTo>
                <a:lnTo>
                  <a:pt x="408993" y="631981"/>
                </a:lnTo>
                <a:lnTo>
                  <a:pt x="378426" y="579215"/>
                </a:lnTo>
                <a:lnTo>
                  <a:pt x="347233" y="526458"/>
                </a:lnTo>
                <a:lnTo>
                  <a:pt x="315410" y="473712"/>
                </a:lnTo>
                <a:lnTo>
                  <a:pt x="282952" y="420980"/>
                </a:lnTo>
                <a:lnTo>
                  <a:pt x="249856" y="368266"/>
                </a:lnTo>
                <a:lnTo>
                  <a:pt x="216119" y="315572"/>
                </a:lnTo>
                <a:lnTo>
                  <a:pt x="181736" y="262902"/>
                </a:lnTo>
                <a:lnTo>
                  <a:pt x="146703" y="210257"/>
                </a:lnTo>
                <a:lnTo>
                  <a:pt x="111016" y="157642"/>
                </a:lnTo>
                <a:lnTo>
                  <a:pt x="74673" y="105058"/>
                </a:lnTo>
                <a:lnTo>
                  <a:pt x="37669" y="52510"/>
                </a:lnTo>
                <a:lnTo>
                  <a:pt x="0" y="0"/>
                </a:lnTo>
                <a:lnTo>
                  <a:pt x="1828800" y="1397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259726" y="-3750"/>
            <a:ext cx="1838325" cy="6867525"/>
          </a:xfrm>
          <a:custGeom>
            <a:avLst/>
            <a:gdLst/>
            <a:ahLst/>
            <a:cxnLst/>
            <a:rect l="l" t="t" r="r" b="b"/>
            <a:pathLst>
              <a:path w="1838325" h="6867525">
                <a:moveTo>
                  <a:pt x="9334" y="4660"/>
                </a:moveTo>
                <a:lnTo>
                  <a:pt x="7975" y="1358"/>
                </a:lnTo>
                <a:lnTo>
                  <a:pt x="4673" y="0"/>
                </a:lnTo>
                <a:lnTo>
                  <a:pt x="1358" y="1358"/>
                </a:lnTo>
                <a:lnTo>
                  <a:pt x="0" y="4660"/>
                </a:lnTo>
                <a:lnTo>
                  <a:pt x="1358" y="7975"/>
                </a:lnTo>
                <a:lnTo>
                  <a:pt x="4673" y="9334"/>
                </a:lnTo>
                <a:lnTo>
                  <a:pt x="7975" y="7975"/>
                </a:lnTo>
                <a:lnTo>
                  <a:pt x="9334" y="4660"/>
                </a:lnTo>
                <a:close/>
              </a:path>
              <a:path w="1838325" h="6867525">
                <a:moveTo>
                  <a:pt x="1838134" y="6862661"/>
                </a:moveTo>
                <a:lnTo>
                  <a:pt x="1836775" y="6859359"/>
                </a:lnTo>
                <a:lnTo>
                  <a:pt x="1833473" y="6858000"/>
                </a:lnTo>
                <a:lnTo>
                  <a:pt x="1830158" y="6859359"/>
                </a:lnTo>
                <a:lnTo>
                  <a:pt x="1828800" y="6862661"/>
                </a:lnTo>
                <a:lnTo>
                  <a:pt x="1830158" y="6865963"/>
                </a:lnTo>
                <a:lnTo>
                  <a:pt x="1833473" y="6867322"/>
                </a:lnTo>
                <a:lnTo>
                  <a:pt x="1836775" y="6865963"/>
                </a:lnTo>
                <a:lnTo>
                  <a:pt x="1838134" y="6862661"/>
                </a:lnTo>
                <a:close/>
              </a:path>
            </a:pathLst>
          </a:custGeom>
          <a:solidFill>
            <a:srgbClr val="00000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315200" y="91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69" y="52510"/>
                </a:lnTo>
                <a:lnTo>
                  <a:pt x="74673" y="105058"/>
                </a:lnTo>
                <a:lnTo>
                  <a:pt x="111016" y="157642"/>
                </a:lnTo>
                <a:lnTo>
                  <a:pt x="146703" y="210257"/>
                </a:lnTo>
                <a:lnTo>
                  <a:pt x="181736" y="262902"/>
                </a:lnTo>
                <a:lnTo>
                  <a:pt x="216119" y="315572"/>
                </a:lnTo>
                <a:lnTo>
                  <a:pt x="249856" y="368266"/>
                </a:lnTo>
                <a:lnTo>
                  <a:pt x="282952" y="420980"/>
                </a:lnTo>
                <a:lnTo>
                  <a:pt x="315410" y="473712"/>
                </a:lnTo>
                <a:lnTo>
                  <a:pt x="347233" y="526458"/>
                </a:lnTo>
                <a:lnTo>
                  <a:pt x="378426" y="579215"/>
                </a:lnTo>
                <a:lnTo>
                  <a:pt x="408993" y="631981"/>
                </a:lnTo>
                <a:lnTo>
                  <a:pt x="438937" y="684753"/>
                </a:lnTo>
                <a:lnTo>
                  <a:pt x="468261" y="737527"/>
                </a:lnTo>
                <a:lnTo>
                  <a:pt x="496971" y="790302"/>
                </a:lnTo>
                <a:lnTo>
                  <a:pt x="525070" y="843073"/>
                </a:lnTo>
                <a:lnTo>
                  <a:pt x="552561" y="895838"/>
                </a:lnTo>
                <a:lnTo>
                  <a:pt x="579448" y="948594"/>
                </a:lnTo>
                <a:lnTo>
                  <a:pt x="605736" y="1001338"/>
                </a:lnTo>
                <a:lnTo>
                  <a:pt x="631428" y="1054067"/>
                </a:lnTo>
                <a:lnTo>
                  <a:pt x="656527" y="1106778"/>
                </a:lnTo>
                <a:lnTo>
                  <a:pt x="681039" y="1159469"/>
                </a:lnTo>
                <a:lnTo>
                  <a:pt x="704966" y="1212136"/>
                </a:lnTo>
                <a:lnTo>
                  <a:pt x="728312" y="1264776"/>
                </a:lnTo>
                <a:lnTo>
                  <a:pt x="751082" y="1317387"/>
                </a:lnTo>
                <a:lnTo>
                  <a:pt x="773278" y="1369966"/>
                </a:lnTo>
                <a:lnTo>
                  <a:pt x="794905" y="1422509"/>
                </a:lnTo>
                <a:lnTo>
                  <a:pt x="815967" y="1475014"/>
                </a:lnTo>
                <a:lnTo>
                  <a:pt x="836468" y="1527477"/>
                </a:lnTo>
                <a:lnTo>
                  <a:pt x="856411" y="1579897"/>
                </a:lnTo>
                <a:lnTo>
                  <a:pt x="875800" y="1632269"/>
                </a:lnTo>
                <a:lnTo>
                  <a:pt x="894639" y="1684591"/>
                </a:lnTo>
                <a:lnTo>
                  <a:pt x="912932" y="1736861"/>
                </a:lnTo>
                <a:lnTo>
                  <a:pt x="930682" y="1789074"/>
                </a:lnTo>
                <a:lnTo>
                  <a:pt x="947894" y="1841229"/>
                </a:lnTo>
                <a:lnTo>
                  <a:pt x="964572" y="1893322"/>
                </a:lnTo>
                <a:lnTo>
                  <a:pt x="980718" y="1945350"/>
                </a:lnTo>
                <a:lnTo>
                  <a:pt x="996337" y="1997311"/>
                </a:lnTo>
                <a:lnTo>
                  <a:pt x="1011434" y="2049201"/>
                </a:lnTo>
                <a:lnTo>
                  <a:pt x="1026010" y="2101017"/>
                </a:lnTo>
                <a:lnTo>
                  <a:pt x="1040072" y="2152758"/>
                </a:lnTo>
                <a:lnTo>
                  <a:pt x="1053621" y="2204419"/>
                </a:lnTo>
                <a:lnTo>
                  <a:pt x="1066663" y="2255997"/>
                </a:lnTo>
                <a:lnTo>
                  <a:pt x="1079200" y="2307491"/>
                </a:lnTo>
                <a:lnTo>
                  <a:pt x="1091238" y="2358896"/>
                </a:lnTo>
                <a:lnTo>
                  <a:pt x="1102778" y="2410211"/>
                </a:lnTo>
                <a:lnTo>
                  <a:pt x="1113827" y="2461431"/>
                </a:lnTo>
                <a:lnTo>
                  <a:pt x="1124386" y="2512555"/>
                </a:lnTo>
                <a:lnTo>
                  <a:pt x="1134461" y="2563578"/>
                </a:lnTo>
                <a:lnTo>
                  <a:pt x="1144054" y="2614499"/>
                </a:lnTo>
                <a:lnTo>
                  <a:pt x="1153170" y="2665314"/>
                </a:lnTo>
                <a:lnTo>
                  <a:pt x="1161813" y="2716021"/>
                </a:lnTo>
                <a:lnTo>
                  <a:pt x="1169986" y="2766616"/>
                </a:lnTo>
                <a:lnTo>
                  <a:pt x="1177694" y="2817096"/>
                </a:lnTo>
                <a:lnTo>
                  <a:pt x="1184939" y="2867460"/>
                </a:lnTo>
                <a:lnTo>
                  <a:pt x="1191726" y="2917702"/>
                </a:lnTo>
                <a:lnTo>
                  <a:pt x="1198059" y="2967822"/>
                </a:lnTo>
                <a:lnTo>
                  <a:pt x="1203941" y="3017815"/>
                </a:lnTo>
                <a:lnTo>
                  <a:pt x="1209377" y="3067679"/>
                </a:lnTo>
                <a:lnTo>
                  <a:pt x="1214370" y="3117412"/>
                </a:lnTo>
                <a:lnTo>
                  <a:pt x="1218924" y="3167009"/>
                </a:lnTo>
                <a:lnTo>
                  <a:pt x="1223043" y="3216468"/>
                </a:lnTo>
                <a:lnTo>
                  <a:pt x="1226730" y="3265786"/>
                </a:lnTo>
                <a:lnTo>
                  <a:pt x="1229990" y="3314961"/>
                </a:lnTo>
                <a:lnTo>
                  <a:pt x="1232826" y="3363989"/>
                </a:lnTo>
                <a:lnTo>
                  <a:pt x="1235243" y="3412867"/>
                </a:lnTo>
                <a:lnTo>
                  <a:pt x="1237243" y="3461593"/>
                </a:lnTo>
                <a:lnTo>
                  <a:pt x="1238831" y="3510163"/>
                </a:lnTo>
                <a:lnTo>
                  <a:pt x="1240011" y="3558575"/>
                </a:lnTo>
                <a:lnTo>
                  <a:pt x="1240786" y="3606825"/>
                </a:lnTo>
                <a:lnTo>
                  <a:pt x="1241160" y="3654911"/>
                </a:lnTo>
                <a:lnTo>
                  <a:pt x="1241138" y="3702830"/>
                </a:lnTo>
                <a:lnTo>
                  <a:pt x="1240722" y="3750579"/>
                </a:lnTo>
                <a:lnTo>
                  <a:pt x="1239918" y="3798154"/>
                </a:lnTo>
                <a:lnTo>
                  <a:pt x="1238727" y="3845554"/>
                </a:lnTo>
                <a:lnTo>
                  <a:pt x="1237156" y="3892775"/>
                </a:lnTo>
                <a:lnTo>
                  <a:pt x="1235206" y="3939814"/>
                </a:lnTo>
                <a:lnTo>
                  <a:pt x="1232883" y="3986668"/>
                </a:lnTo>
                <a:lnTo>
                  <a:pt x="1230189" y="4033334"/>
                </a:lnTo>
                <a:lnTo>
                  <a:pt x="1227129" y="4079810"/>
                </a:lnTo>
                <a:lnTo>
                  <a:pt x="1223707" y="4126092"/>
                </a:lnTo>
                <a:lnTo>
                  <a:pt x="1219926" y="4172177"/>
                </a:lnTo>
                <a:lnTo>
                  <a:pt x="1215791" y="4218063"/>
                </a:lnTo>
                <a:lnTo>
                  <a:pt x="1211304" y="4263747"/>
                </a:lnTo>
                <a:lnTo>
                  <a:pt x="1206470" y="4309225"/>
                </a:lnTo>
                <a:lnTo>
                  <a:pt x="1201293" y="4354496"/>
                </a:lnTo>
                <a:lnTo>
                  <a:pt x="1195777" y="4399555"/>
                </a:lnTo>
                <a:lnTo>
                  <a:pt x="1189924" y="4444400"/>
                </a:lnTo>
                <a:lnTo>
                  <a:pt x="1183740" y="4489027"/>
                </a:lnTo>
                <a:lnTo>
                  <a:pt x="1177228" y="4533435"/>
                </a:lnTo>
                <a:lnTo>
                  <a:pt x="1170392" y="4577620"/>
                </a:lnTo>
                <a:lnTo>
                  <a:pt x="1163236" y="4621580"/>
                </a:lnTo>
                <a:lnTo>
                  <a:pt x="1155763" y="4665310"/>
                </a:lnTo>
                <a:lnTo>
                  <a:pt x="1147977" y="4708809"/>
                </a:lnTo>
                <a:lnTo>
                  <a:pt x="1139883" y="4752073"/>
                </a:lnTo>
                <a:lnTo>
                  <a:pt x="1131483" y="4795100"/>
                </a:lnTo>
                <a:lnTo>
                  <a:pt x="1122782" y="4837886"/>
                </a:lnTo>
                <a:lnTo>
                  <a:pt x="1113784" y="4880429"/>
                </a:lnTo>
                <a:lnTo>
                  <a:pt x="1104492" y="4922725"/>
                </a:lnTo>
                <a:lnTo>
                  <a:pt x="1094911" y="4964772"/>
                </a:lnTo>
                <a:lnTo>
                  <a:pt x="1085044" y="5006567"/>
                </a:lnTo>
                <a:lnTo>
                  <a:pt x="1074894" y="5048107"/>
                </a:lnTo>
                <a:lnTo>
                  <a:pt x="1064467" y="5089389"/>
                </a:lnTo>
                <a:lnTo>
                  <a:pt x="1053765" y="5130410"/>
                </a:lnTo>
                <a:lnTo>
                  <a:pt x="1042792" y="5171167"/>
                </a:lnTo>
                <a:lnTo>
                  <a:pt x="1031553" y="5211657"/>
                </a:lnTo>
                <a:lnTo>
                  <a:pt x="1020051" y="5251877"/>
                </a:lnTo>
                <a:lnTo>
                  <a:pt x="1008289" y="5291825"/>
                </a:lnTo>
                <a:lnTo>
                  <a:pt x="996273" y="5331497"/>
                </a:lnTo>
                <a:lnTo>
                  <a:pt x="984005" y="5370890"/>
                </a:lnTo>
                <a:lnTo>
                  <a:pt x="971489" y="5410002"/>
                </a:lnTo>
                <a:lnTo>
                  <a:pt x="958730" y="5448830"/>
                </a:lnTo>
                <a:lnTo>
                  <a:pt x="945730" y="5487370"/>
                </a:lnTo>
                <a:lnTo>
                  <a:pt x="932495" y="5525620"/>
                </a:lnTo>
                <a:lnTo>
                  <a:pt x="919027" y="5563577"/>
                </a:lnTo>
                <a:lnTo>
                  <a:pt x="905331" y="5601237"/>
                </a:lnTo>
                <a:lnTo>
                  <a:pt x="891410" y="5638599"/>
                </a:lnTo>
                <a:lnTo>
                  <a:pt x="877268" y="5675658"/>
                </a:lnTo>
                <a:lnTo>
                  <a:pt x="862909" y="5712413"/>
                </a:lnTo>
                <a:lnTo>
                  <a:pt x="848337" y="5748860"/>
                </a:lnTo>
                <a:lnTo>
                  <a:pt x="833556" y="5784996"/>
                </a:lnTo>
                <a:lnTo>
                  <a:pt x="818569" y="5820818"/>
                </a:lnTo>
                <a:lnTo>
                  <a:pt x="803381" y="5856324"/>
                </a:lnTo>
                <a:lnTo>
                  <a:pt x="787995" y="5891510"/>
                </a:lnTo>
                <a:lnTo>
                  <a:pt x="772415" y="5926373"/>
                </a:lnTo>
                <a:lnTo>
                  <a:pt x="740687" y="5995121"/>
                </a:lnTo>
                <a:lnTo>
                  <a:pt x="708230" y="6062543"/>
                </a:lnTo>
                <a:lnTo>
                  <a:pt x="675073" y="6128617"/>
                </a:lnTo>
                <a:lnTo>
                  <a:pt x="641247" y="6193319"/>
                </a:lnTo>
                <a:lnTo>
                  <a:pt x="606783" y="6256626"/>
                </a:lnTo>
                <a:lnTo>
                  <a:pt x="571711" y="6318513"/>
                </a:lnTo>
                <a:lnTo>
                  <a:pt x="536062" y="6378958"/>
                </a:lnTo>
                <a:lnTo>
                  <a:pt x="499867" y="6437938"/>
                </a:lnTo>
                <a:lnTo>
                  <a:pt x="463156" y="6495428"/>
                </a:lnTo>
                <a:lnTo>
                  <a:pt x="425960" y="6551405"/>
                </a:lnTo>
                <a:lnTo>
                  <a:pt x="388309" y="6605846"/>
                </a:lnTo>
                <a:lnTo>
                  <a:pt x="350235" y="6658728"/>
                </a:lnTo>
                <a:lnTo>
                  <a:pt x="311767" y="6710026"/>
                </a:lnTo>
                <a:lnTo>
                  <a:pt x="272936" y="6759718"/>
                </a:lnTo>
                <a:lnTo>
                  <a:pt x="233774" y="6807781"/>
                </a:lnTo>
                <a:lnTo>
                  <a:pt x="194309" y="6854189"/>
                </a:lnTo>
                <a:lnTo>
                  <a:pt x="1828800" y="6858000"/>
                </a:lnTo>
                <a:lnTo>
                  <a:pt x="1828800" y="13970"/>
                </a:lnTo>
                <a:lnTo>
                  <a:pt x="0" y="0"/>
                </a:lnTo>
                <a:close/>
              </a:path>
            </a:pathLst>
          </a:custGeom>
          <a:solidFill>
            <a:srgbClr val="FFBF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315200" y="91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1828800" y="13970"/>
                </a:moveTo>
                <a:lnTo>
                  <a:pt x="1828800" y="6858000"/>
                </a:lnTo>
                <a:lnTo>
                  <a:pt x="194309" y="6854189"/>
                </a:lnTo>
                <a:lnTo>
                  <a:pt x="214077" y="6831193"/>
                </a:lnTo>
                <a:lnTo>
                  <a:pt x="233774" y="6807781"/>
                </a:lnTo>
                <a:lnTo>
                  <a:pt x="272936" y="6759718"/>
                </a:lnTo>
                <a:lnTo>
                  <a:pt x="311767" y="6710026"/>
                </a:lnTo>
                <a:lnTo>
                  <a:pt x="350235" y="6658728"/>
                </a:lnTo>
                <a:lnTo>
                  <a:pt x="388309" y="6605846"/>
                </a:lnTo>
                <a:lnTo>
                  <a:pt x="425960" y="6551405"/>
                </a:lnTo>
                <a:lnTo>
                  <a:pt x="463156" y="6495428"/>
                </a:lnTo>
                <a:lnTo>
                  <a:pt x="499867" y="6437938"/>
                </a:lnTo>
                <a:lnTo>
                  <a:pt x="536062" y="6378958"/>
                </a:lnTo>
                <a:lnTo>
                  <a:pt x="571711" y="6318513"/>
                </a:lnTo>
                <a:lnTo>
                  <a:pt x="606783" y="6256626"/>
                </a:lnTo>
                <a:lnTo>
                  <a:pt x="641247" y="6193319"/>
                </a:lnTo>
                <a:lnTo>
                  <a:pt x="675073" y="6128617"/>
                </a:lnTo>
                <a:lnTo>
                  <a:pt x="708230" y="6062543"/>
                </a:lnTo>
                <a:lnTo>
                  <a:pt x="740687" y="5995121"/>
                </a:lnTo>
                <a:lnTo>
                  <a:pt x="772415" y="5926373"/>
                </a:lnTo>
                <a:lnTo>
                  <a:pt x="787995" y="5891510"/>
                </a:lnTo>
                <a:lnTo>
                  <a:pt x="803381" y="5856324"/>
                </a:lnTo>
                <a:lnTo>
                  <a:pt x="818569" y="5820818"/>
                </a:lnTo>
                <a:lnTo>
                  <a:pt x="833556" y="5784996"/>
                </a:lnTo>
                <a:lnTo>
                  <a:pt x="848337" y="5748860"/>
                </a:lnTo>
                <a:lnTo>
                  <a:pt x="862909" y="5712413"/>
                </a:lnTo>
                <a:lnTo>
                  <a:pt x="877268" y="5675658"/>
                </a:lnTo>
                <a:lnTo>
                  <a:pt x="891410" y="5638599"/>
                </a:lnTo>
                <a:lnTo>
                  <a:pt x="905331" y="5601237"/>
                </a:lnTo>
                <a:lnTo>
                  <a:pt x="919027" y="5563577"/>
                </a:lnTo>
                <a:lnTo>
                  <a:pt x="932495" y="5525620"/>
                </a:lnTo>
                <a:lnTo>
                  <a:pt x="945730" y="5487370"/>
                </a:lnTo>
                <a:lnTo>
                  <a:pt x="958730" y="5448830"/>
                </a:lnTo>
                <a:lnTo>
                  <a:pt x="971489" y="5410002"/>
                </a:lnTo>
                <a:lnTo>
                  <a:pt x="984005" y="5370890"/>
                </a:lnTo>
                <a:lnTo>
                  <a:pt x="996273" y="5331497"/>
                </a:lnTo>
                <a:lnTo>
                  <a:pt x="1008289" y="5291825"/>
                </a:lnTo>
                <a:lnTo>
                  <a:pt x="1020051" y="5251877"/>
                </a:lnTo>
                <a:lnTo>
                  <a:pt x="1031553" y="5211657"/>
                </a:lnTo>
                <a:lnTo>
                  <a:pt x="1042792" y="5171167"/>
                </a:lnTo>
                <a:lnTo>
                  <a:pt x="1053765" y="5130410"/>
                </a:lnTo>
                <a:lnTo>
                  <a:pt x="1064467" y="5089389"/>
                </a:lnTo>
                <a:lnTo>
                  <a:pt x="1074894" y="5048107"/>
                </a:lnTo>
                <a:lnTo>
                  <a:pt x="1085044" y="5006567"/>
                </a:lnTo>
                <a:lnTo>
                  <a:pt x="1094911" y="4964772"/>
                </a:lnTo>
                <a:lnTo>
                  <a:pt x="1104492" y="4922725"/>
                </a:lnTo>
                <a:lnTo>
                  <a:pt x="1113784" y="4880429"/>
                </a:lnTo>
                <a:lnTo>
                  <a:pt x="1122782" y="4837886"/>
                </a:lnTo>
                <a:lnTo>
                  <a:pt x="1131483" y="4795100"/>
                </a:lnTo>
                <a:lnTo>
                  <a:pt x="1139883" y="4752073"/>
                </a:lnTo>
                <a:lnTo>
                  <a:pt x="1147977" y="4708809"/>
                </a:lnTo>
                <a:lnTo>
                  <a:pt x="1155763" y="4665310"/>
                </a:lnTo>
                <a:lnTo>
                  <a:pt x="1163236" y="4621580"/>
                </a:lnTo>
                <a:lnTo>
                  <a:pt x="1170392" y="4577620"/>
                </a:lnTo>
                <a:lnTo>
                  <a:pt x="1177228" y="4533435"/>
                </a:lnTo>
                <a:lnTo>
                  <a:pt x="1183740" y="4489027"/>
                </a:lnTo>
                <a:lnTo>
                  <a:pt x="1189924" y="4444400"/>
                </a:lnTo>
                <a:lnTo>
                  <a:pt x="1195777" y="4399555"/>
                </a:lnTo>
                <a:lnTo>
                  <a:pt x="1201293" y="4354496"/>
                </a:lnTo>
                <a:lnTo>
                  <a:pt x="1206470" y="4309225"/>
                </a:lnTo>
                <a:lnTo>
                  <a:pt x="1211304" y="4263747"/>
                </a:lnTo>
                <a:lnTo>
                  <a:pt x="1215791" y="4218063"/>
                </a:lnTo>
                <a:lnTo>
                  <a:pt x="1219926" y="4172177"/>
                </a:lnTo>
                <a:lnTo>
                  <a:pt x="1223707" y="4126092"/>
                </a:lnTo>
                <a:lnTo>
                  <a:pt x="1227129" y="4079810"/>
                </a:lnTo>
                <a:lnTo>
                  <a:pt x="1230189" y="4033334"/>
                </a:lnTo>
                <a:lnTo>
                  <a:pt x="1232883" y="3986668"/>
                </a:lnTo>
                <a:lnTo>
                  <a:pt x="1235206" y="3939814"/>
                </a:lnTo>
                <a:lnTo>
                  <a:pt x="1237156" y="3892775"/>
                </a:lnTo>
                <a:lnTo>
                  <a:pt x="1238727" y="3845554"/>
                </a:lnTo>
                <a:lnTo>
                  <a:pt x="1239918" y="3798154"/>
                </a:lnTo>
                <a:lnTo>
                  <a:pt x="1240722" y="3750579"/>
                </a:lnTo>
                <a:lnTo>
                  <a:pt x="1241138" y="3702830"/>
                </a:lnTo>
                <a:lnTo>
                  <a:pt x="1241160" y="3654911"/>
                </a:lnTo>
                <a:lnTo>
                  <a:pt x="1240786" y="3606825"/>
                </a:lnTo>
                <a:lnTo>
                  <a:pt x="1240011" y="3558575"/>
                </a:lnTo>
                <a:lnTo>
                  <a:pt x="1238831" y="3510163"/>
                </a:lnTo>
                <a:lnTo>
                  <a:pt x="1237243" y="3461593"/>
                </a:lnTo>
                <a:lnTo>
                  <a:pt x="1235243" y="3412867"/>
                </a:lnTo>
                <a:lnTo>
                  <a:pt x="1232826" y="3363989"/>
                </a:lnTo>
                <a:lnTo>
                  <a:pt x="1229990" y="3314961"/>
                </a:lnTo>
                <a:lnTo>
                  <a:pt x="1226730" y="3265786"/>
                </a:lnTo>
                <a:lnTo>
                  <a:pt x="1223043" y="3216468"/>
                </a:lnTo>
                <a:lnTo>
                  <a:pt x="1218924" y="3167009"/>
                </a:lnTo>
                <a:lnTo>
                  <a:pt x="1214370" y="3117412"/>
                </a:lnTo>
                <a:lnTo>
                  <a:pt x="1209377" y="3067679"/>
                </a:lnTo>
                <a:lnTo>
                  <a:pt x="1203941" y="3017815"/>
                </a:lnTo>
                <a:lnTo>
                  <a:pt x="1198059" y="2967822"/>
                </a:lnTo>
                <a:lnTo>
                  <a:pt x="1191726" y="2917702"/>
                </a:lnTo>
                <a:lnTo>
                  <a:pt x="1184939" y="2867460"/>
                </a:lnTo>
                <a:lnTo>
                  <a:pt x="1177694" y="2817096"/>
                </a:lnTo>
                <a:lnTo>
                  <a:pt x="1169986" y="2766616"/>
                </a:lnTo>
                <a:lnTo>
                  <a:pt x="1161813" y="2716021"/>
                </a:lnTo>
                <a:lnTo>
                  <a:pt x="1153170" y="2665314"/>
                </a:lnTo>
                <a:lnTo>
                  <a:pt x="1144054" y="2614499"/>
                </a:lnTo>
                <a:lnTo>
                  <a:pt x="1134461" y="2563578"/>
                </a:lnTo>
                <a:lnTo>
                  <a:pt x="1124386" y="2512555"/>
                </a:lnTo>
                <a:lnTo>
                  <a:pt x="1113827" y="2461431"/>
                </a:lnTo>
                <a:lnTo>
                  <a:pt x="1102778" y="2410211"/>
                </a:lnTo>
                <a:lnTo>
                  <a:pt x="1091238" y="2358896"/>
                </a:lnTo>
                <a:lnTo>
                  <a:pt x="1079200" y="2307491"/>
                </a:lnTo>
                <a:lnTo>
                  <a:pt x="1066663" y="2255997"/>
                </a:lnTo>
                <a:lnTo>
                  <a:pt x="1053621" y="2204419"/>
                </a:lnTo>
                <a:lnTo>
                  <a:pt x="1040072" y="2152758"/>
                </a:lnTo>
                <a:lnTo>
                  <a:pt x="1026010" y="2101017"/>
                </a:lnTo>
                <a:lnTo>
                  <a:pt x="1011434" y="2049201"/>
                </a:lnTo>
                <a:lnTo>
                  <a:pt x="996337" y="1997311"/>
                </a:lnTo>
                <a:lnTo>
                  <a:pt x="980718" y="1945350"/>
                </a:lnTo>
                <a:lnTo>
                  <a:pt x="964572" y="1893322"/>
                </a:lnTo>
                <a:lnTo>
                  <a:pt x="947894" y="1841229"/>
                </a:lnTo>
                <a:lnTo>
                  <a:pt x="930682" y="1789074"/>
                </a:lnTo>
                <a:lnTo>
                  <a:pt x="912932" y="1736861"/>
                </a:lnTo>
                <a:lnTo>
                  <a:pt x="894639" y="1684591"/>
                </a:lnTo>
                <a:lnTo>
                  <a:pt x="875800" y="1632269"/>
                </a:lnTo>
                <a:lnTo>
                  <a:pt x="856411" y="1579897"/>
                </a:lnTo>
                <a:lnTo>
                  <a:pt x="836468" y="1527477"/>
                </a:lnTo>
                <a:lnTo>
                  <a:pt x="815967" y="1475014"/>
                </a:lnTo>
                <a:lnTo>
                  <a:pt x="794905" y="1422509"/>
                </a:lnTo>
                <a:lnTo>
                  <a:pt x="773278" y="1369966"/>
                </a:lnTo>
                <a:lnTo>
                  <a:pt x="751082" y="1317387"/>
                </a:lnTo>
                <a:lnTo>
                  <a:pt x="728312" y="1264776"/>
                </a:lnTo>
                <a:lnTo>
                  <a:pt x="704966" y="1212136"/>
                </a:lnTo>
                <a:lnTo>
                  <a:pt x="681039" y="1159469"/>
                </a:lnTo>
                <a:lnTo>
                  <a:pt x="656527" y="1106778"/>
                </a:lnTo>
                <a:lnTo>
                  <a:pt x="631428" y="1054067"/>
                </a:lnTo>
                <a:lnTo>
                  <a:pt x="605736" y="1001338"/>
                </a:lnTo>
                <a:lnTo>
                  <a:pt x="579448" y="948594"/>
                </a:lnTo>
                <a:lnTo>
                  <a:pt x="552561" y="895838"/>
                </a:lnTo>
                <a:lnTo>
                  <a:pt x="525070" y="843073"/>
                </a:lnTo>
                <a:lnTo>
                  <a:pt x="496971" y="790302"/>
                </a:lnTo>
                <a:lnTo>
                  <a:pt x="468261" y="737527"/>
                </a:lnTo>
                <a:lnTo>
                  <a:pt x="438937" y="684753"/>
                </a:lnTo>
                <a:lnTo>
                  <a:pt x="408993" y="631981"/>
                </a:lnTo>
                <a:lnTo>
                  <a:pt x="378426" y="579215"/>
                </a:lnTo>
                <a:lnTo>
                  <a:pt x="347233" y="526458"/>
                </a:lnTo>
                <a:lnTo>
                  <a:pt x="315410" y="473712"/>
                </a:lnTo>
                <a:lnTo>
                  <a:pt x="282952" y="420980"/>
                </a:lnTo>
                <a:lnTo>
                  <a:pt x="249856" y="368266"/>
                </a:lnTo>
                <a:lnTo>
                  <a:pt x="216119" y="315572"/>
                </a:lnTo>
                <a:lnTo>
                  <a:pt x="181736" y="262902"/>
                </a:lnTo>
                <a:lnTo>
                  <a:pt x="146703" y="210257"/>
                </a:lnTo>
                <a:lnTo>
                  <a:pt x="111016" y="157642"/>
                </a:lnTo>
                <a:lnTo>
                  <a:pt x="74673" y="105058"/>
                </a:lnTo>
                <a:lnTo>
                  <a:pt x="37669" y="52510"/>
                </a:lnTo>
                <a:lnTo>
                  <a:pt x="0" y="0"/>
                </a:lnTo>
                <a:lnTo>
                  <a:pt x="1828800" y="13970"/>
                </a:lnTo>
                <a:close/>
              </a:path>
            </a:pathLst>
          </a:custGeom>
          <a:ln w="9344">
            <a:solidFill>
              <a:srgbClr val="FFB7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310526" y="-3750"/>
            <a:ext cx="1838325" cy="6867525"/>
          </a:xfrm>
          <a:custGeom>
            <a:avLst/>
            <a:gdLst/>
            <a:ahLst/>
            <a:cxnLst/>
            <a:rect l="l" t="t" r="r" b="b"/>
            <a:pathLst>
              <a:path w="1838325" h="6867525">
                <a:moveTo>
                  <a:pt x="9334" y="4660"/>
                </a:moveTo>
                <a:lnTo>
                  <a:pt x="7975" y="1358"/>
                </a:lnTo>
                <a:lnTo>
                  <a:pt x="4673" y="0"/>
                </a:lnTo>
                <a:lnTo>
                  <a:pt x="1358" y="1358"/>
                </a:lnTo>
                <a:lnTo>
                  <a:pt x="0" y="4660"/>
                </a:lnTo>
                <a:lnTo>
                  <a:pt x="1358" y="7975"/>
                </a:lnTo>
                <a:lnTo>
                  <a:pt x="4673" y="9334"/>
                </a:lnTo>
                <a:lnTo>
                  <a:pt x="7975" y="7975"/>
                </a:lnTo>
                <a:lnTo>
                  <a:pt x="9334" y="4660"/>
                </a:lnTo>
                <a:close/>
              </a:path>
              <a:path w="1838325" h="6867525">
                <a:moveTo>
                  <a:pt x="1838134" y="6862661"/>
                </a:moveTo>
                <a:lnTo>
                  <a:pt x="1836775" y="6859359"/>
                </a:lnTo>
                <a:lnTo>
                  <a:pt x="1833473" y="6858000"/>
                </a:lnTo>
                <a:lnTo>
                  <a:pt x="1830158" y="6859359"/>
                </a:lnTo>
                <a:lnTo>
                  <a:pt x="1828800" y="6862661"/>
                </a:lnTo>
                <a:lnTo>
                  <a:pt x="1830158" y="6865963"/>
                </a:lnTo>
                <a:lnTo>
                  <a:pt x="1833473" y="6867322"/>
                </a:lnTo>
                <a:lnTo>
                  <a:pt x="1836775" y="6865963"/>
                </a:lnTo>
                <a:lnTo>
                  <a:pt x="1838134" y="6862661"/>
                </a:lnTo>
                <a:close/>
              </a:path>
            </a:pathLst>
          </a:custGeom>
          <a:solidFill>
            <a:srgbClr val="FFB7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7650" y="277770"/>
            <a:ext cx="7122794" cy="1104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FF975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5300" y="818790"/>
            <a:ext cx="4951095" cy="3500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7600" b="1" spc="855" dirty="0">
                <a:solidFill>
                  <a:srgbClr val="DFAE8A"/>
                </a:solidFill>
                <a:latin typeface="Arial"/>
                <a:cs typeface="Arial"/>
              </a:rPr>
              <a:t>КТО</a:t>
            </a:r>
            <a:r>
              <a:rPr sz="7600" b="1" spc="520" dirty="0">
                <a:solidFill>
                  <a:srgbClr val="DFAE8A"/>
                </a:solidFill>
                <a:latin typeface="Arial"/>
                <a:cs typeface="Arial"/>
              </a:rPr>
              <a:t> </a:t>
            </a:r>
            <a:r>
              <a:rPr sz="7600" b="1" spc="1150" dirty="0">
                <a:solidFill>
                  <a:srgbClr val="DFAE8A"/>
                </a:solidFill>
                <a:latin typeface="Arial"/>
                <a:cs typeface="Arial"/>
              </a:rPr>
              <a:t>КАК </a:t>
            </a:r>
            <a:r>
              <a:rPr sz="7600" b="1" spc="850" dirty="0">
                <a:solidFill>
                  <a:srgbClr val="DFAE8A"/>
                </a:solidFill>
                <a:latin typeface="Arial"/>
                <a:cs typeface="Arial"/>
              </a:rPr>
              <a:t>КРИЧИТ</a:t>
            </a:r>
            <a:endParaRPr sz="7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7600" b="1" spc="-50" dirty="0">
                <a:solidFill>
                  <a:srgbClr val="DFAE8A"/>
                </a:solidFill>
                <a:latin typeface="Arial"/>
                <a:cs typeface="Arial"/>
              </a:rPr>
              <a:t>?</a:t>
            </a:r>
            <a:endParaRPr sz="76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714650"/>
            <a:ext cx="9144000" cy="5723890"/>
            <a:chOff x="0" y="714650"/>
            <a:chExt cx="9144000" cy="572389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20310"/>
              <a:ext cx="2428240" cy="33947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8229" y="2001160"/>
              <a:ext cx="2984500" cy="29768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1459" y="714650"/>
              <a:ext cx="2542180" cy="319151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1370" y="5215530"/>
              <a:ext cx="4572000" cy="10718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23770" y="5366660"/>
              <a:ext cx="4572000" cy="1071880"/>
            </a:xfrm>
            <a:prstGeom prst="rect">
              <a:avLst/>
            </a:prstGeom>
          </p:spPr>
        </p:pic>
      </p:grp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9259" y="1213760"/>
            <a:ext cx="7133590" cy="4795520"/>
            <a:chOff x="429259" y="1213760"/>
            <a:chExt cx="7133590" cy="4795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2489" y="1213760"/>
              <a:ext cx="4640579" cy="416940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259" y="4644030"/>
              <a:ext cx="3990340" cy="13652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2509" y="4644030"/>
              <a:ext cx="3990340" cy="13652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2489" y="1213760"/>
              <a:ext cx="4640579" cy="41694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259" y="4644030"/>
              <a:ext cx="3990340" cy="13652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2509" y="4644030"/>
              <a:ext cx="3990340" cy="136525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54635">
              <a:lnSpc>
                <a:spcPct val="100000"/>
              </a:lnSpc>
              <a:spcBef>
                <a:spcPts val="100"/>
              </a:spcBef>
            </a:pPr>
            <a:r>
              <a:rPr sz="3000" spc="335" dirty="0"/>
              <a:t>КТО</a:t>
            </a:r>
            <a:r>
              <a:rPr sz="3000" spc="215" dirty="0"/>
              <a:t> </a:t>
            </a:r>
            <a:r>
              <a:rPr sz="3000" spc="75" dirty="0"/>
              <a:t>ЭТО?</a:t>
            </a:r>
            <a:r>
              <a:rPr sz="3000" spc="215" dirty="0"/>
              <a:t> </a:t>
            </a:r>
            <a:r>
              <a:rPr sz="3000" spc="150" dirty="0"/>
              <a:t>А</a:t>
            </a:r>
            <a:r>
              <a:rPr sz="3000" spc="204" dirty="0"/>
              <a:t> </a:t>
            </a:r>
            <a:r>
              <a:rPr sz="3000" spc="450" dirty="0"/>
              <a:t>КАК</a:t>
            </a:r>
            <a:r>
              <a:rPr sz="3000" spc="210" dirty="0"/>
              <a:t> </a:t>
            </a:r>
            <a:r>
              <a:rPr sz="3000" spc="280" dirty="0"/>
              <a:t>ОН</a:t>
            </a:r>
            <a:r>
              <a:rPr sz="3000" spc="204" dirty="0"/>
              <a:t> </a:t>
            </a:r>
            <a:r>
              <a:rPr sz="3000" spc="250" dirty="0"/>
              <a:t>КРИЧИТ?</a:t>
            </a:r>
            <a:endParaRPr sz="30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635">
              <a:lnSpc>
                <a:spcPct val="100000"/>
              </a:lnSpc>
              <a:spcBef>
                <a:spcPts val="110"/>
              </a:spcBef>
            </a:pPr>
            <a:r>
              <a:rPr sz="3150" spc="355" dirty="0"/>
              <a:t>КТО</a:t>
            </a:r>
            <a:r>
              <a:rPr sz="3150" spc="225" dirty="0"/>
              <a:t> </a:t>
            </a:r>
            <a:r>
              <a:rPr sz="3150" spc="95" dirty="0"/>
              <a:t>ЭТО?</a:t>
            </a:r>
            <a:r>
              <a:rPr sz="3150" spc="235" dirty="0"/>
              <a:t> </a:t>
            </a:r>
            <a:r>
              <a:rPr sz="3150" spc="155" dirty="0"/>
              <a:t>А</a:t>
            </a:r>
            <a:r>
              <a:rPr sz="3150" spc="225" dirty="0"/>
              <a:t> </a:t>
            </a:r>
            <a:r>
              <a:rPr sz="3150" spc="484" dirty="0"/>
              <a:t>КАК</a:t>
            </a:r>
            <a:r>
              <a:rPr sz="3150" spc="229" dirty="0"/>
              <a:t> </a:t>
            </a:r>
            <a:r>
              <a:rPr sz="3150" spc="290" dirty="0"/>
              <a:t>ОН</a:t>
            </a:r>
            <a:r>
              <a:rPr sz="3150" spc="225" dirty="0"/>
              <a:t> </a:t>
            </a:r>
            <a:r>
              <a:rPr sz="3150" spc="270" dirty="0"/>
              <a:t>КРИЧИТ?</a:t>
            </a:r>
            <a:endParaRPr sz="31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3829" y="1037230"/>
            <a:ext cx="4225290" cy="541147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50" spc="315" dirty="0"/>
              <a:t>КТО</a:t>
            </a:r>
            <a:r>
              <a:rPr sz="2650" spc="204" dirty="0"/>
              <a:t> </a:t>
            </a:r>
            <a:r>
              <a:rPr sz="2650" spc="100" dirty="0"/>
              <a:t>ЭТО?</a:t>
            </a:r>
            <a:r>
              <a:rPr sz="2650" spc="210" dirty="0"/>
              <a:t> </a:t>
            </a:r>
            <a:r>
              <a:rPr sz="2650" spc="150" dirty="0"/>
              <a:t>А</a:t>
            </a:r>
            <a:r>
              <a:rPr sz="2650" spc="200" dirty="0"/>
              <a:t> </a:t>
            </a:r>
            <a:r>
              <a:rPr sz="2650" spc="420" dirty="0"/>
              <a:t>КАК</a:t>
            </a:r>
            <a:r>
              <a:rPr sz="2650" spc="195" dirty="0"/>
              <a:t> </a:t>
            </a:r>
            <a:r>
              <a:rPr sz="2650" spc="229" dirty="0"/>
              <a:t>ОНА</a:t>
            </a:r>
            <a:r>
              <a:rPr sz="2650" spc="204" dirty="0"/>
              <a:t> </a:t>
            </a:r>
            <a:r>
              <a:rPr sz="2650" spc="250" dirty="0"/>
              <a:t>КРИЧИТ?</a:t>
            </a:r>
            <a:endParaRPr sz="26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2640"/>
            <a:ext cx="8357870" cy="5715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9259" y="1071520"/>
            <a:ext cx="7142480" cy="5001260"/>
            <a:chOff x="429259" y="1071520"/>
            <a:chExt cx="7142480" cy="50012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649" y="1071520"/>
              <a:ext cx="7070090" cy="46545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259" y="5000900"/>
              <a:ext cx="3829050" cy="10718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1709" y="5000900"/>
              <a:ext cx="3829049" cy="107188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rPr sz="2800" spc="310" dirty="0"/>
              <a:t>КТО</a:t>
            </a:r>
            <a:r>
              <a:rPr sz="2800" spc="195" dirty="0"/>
              <a:t> </a:t>
            </a:r>
            <a:r>
              <a:rPr sz="2800" spc="75" dirty="0"/>
              <a:t>ЭТО?</a:t>
            </a:r>
            <a:r>
              <a:rPr sz="2800" spc="195" dirty="0"/>
              <a:t> </a:t>
            </a:r>
            <a:r>
              <a:rPr sz="2800" spc="140" dirty="0"/>
              <a:t>А</a:t>
            </a:r>
            <a:r>
              <a:rPr sz="2800" spc="200" dirty="0"/>
              <a:t> </a:t>
            </a:r>
            <a:r>
              <a:rPr sz="2800" spc="415" dirty="0"/>
              <a:t>КАК</a:t>
            </a:r>
            <a:r>
              <a:rPr sz="2800" spc="190" dirty="0"/>
              <a:t> </a:t>
            </a:r>
            <a:r>
              <a:rPr sz="2800" spc="265" dirty="0"/>
              <a:t>ОНИ</a:t>
            </a:r>
            <a:r>
              <a:rPr sz="2800" spc="195" dirty="0"/>
              <a:t> </a:t>
            </a:r>
            <a:r>
              <a:rPr sz="2800" spc="210" dirty="0"/>
              <a:t>КРИЧАТ?</a:t>
            </a:r>
            <a:endParaRPr sz="28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635" marR="5080">
              <a:lnSpc>
                <a:spcPts val="4120"/>
              </a:lnSpc>
              <a:spcBef>
                <a:spcPts val="204"/>
              </a:spcBef>
            </a:pPr>
            <a:r>
              <a:rPr sz="3450" spc="375" dirty="0"/>
              <a:t>КТО</a:t>
            </a:r>
            <a:r>
              <a:rPr sz="3450" spc="225" dirty="0"/>
              <a:t> </a:t>
            </a:r>
            <a:r>
              <a:rPr sz="3450" spc="85" dirty="0"/>
              <a:t>ЭТО?</a:t>
            </a:r>
            <a:r>
              <a:rPr sz="3450" spc="245" dirty="0"/>
              <a:t> </a:t>
            </a:r>
            <a:r>
              <a:rPr sz="3450" spc="170" dirty="0"/>
              <a:t>А</a:t>
            </a:r>
            <a:r>
              <a:rPr sz="3450" spc="229" dirty="0"/>
              <a:t> </a:t>
            </a:r>
            <a:r>
              <a:rPr sz="3450" spc="509" dirty="0"/>
              <a:t>КАК</a:t>
            </a:r>
            <a:r>
              <a:rPr sz="3450" spc="245" dirty="0"/>
              <a:t> </a:t>
            </a:r>
            <a:r>
              <a:rPr sz="3450" spc="220" dirty="0"/>
              <a:t>ОНА </a:t>
            </a:r>
            <a:r>
              <a:rPr sz="3450" spc="285" dirty="0"/>
              <a:t>КРИЧИТ?</a:t>
            </a:r>
            <a:endParaRPr sz="34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50" y="1715410"/>
            <a:ext cx="5549900" cy="47853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285" dirty="0"/>
              <a:t>КТО</a:t>
            </a:r>
            <a:r>
              <a:rPr sz="2600" spc="170" dirty="0"/>
              <a:t> </a:t>
            </a:r>
            <a:r>
              <a:rPr sz="2600" spc="70" dirty="0"/>
              <a:t>ЭТО?</a:t>
            </a:r>
            <a:r>
              <a:rPr sz="2600" spc="170" dirty="0"/>
              <a:t> </a:t>
            </a:r>
            <a:r>
              <a:rPr sz="2600" spc="130" dirty="0"/>
              <a:t>А</a:t>
            </a:r>
            <a:r>
              <a:rPr sz="2600" spc="175" dirty="0"/>
              <a:t> </a:t>
            </a:r>
            <a:r>
              <a:rPr sz="2600" spc="385" dirty="0"/>
              <a:t>КАК</a:t>
            </a:r>
            <a:r>
              <a:rPr sz="2600" spc="175" dirty="0"/>
              <a:t> </a:t>
            </a:r>
            <a:r>
              <a:rPr sz="2600" spc="195" dirty="0"/>
              <a:t>ОНА</a:t>
            </a:r>
            <a:r>
              <a:rPr sz="2600" spc="170" dirty="0"/>
              <a:t> </a:t>
            </a:r>
            <a:r>
              <a:rPr sz="2600" spc="215" dirty="0"/>
              <a:t>КРИЧИТ?</a:t>
            </a:r>
            <a:endParaRPr sz="2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00780"/>
            <a:ext cx="5965190" cy="499999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90"/>
              </a:spcBef>
            </a:pPr>
            <a:r>
              <a:rPr sz="2850" spc="315" dirty="0"/>
              <a:t>КТО</a:t>
            </a:r>
            <a:r>
              <a:rPr sz="2850" spc="195" dirty="0"/>
              <a:t> </a:t>
            </a:r>
            <a:r>
              <a:rPr sz="2850" spc="70" dirty="0"/>
              <a:t>ЭТО?</a:t>
            </a:r>
            <a:r>
              <a:rPr sz="2850" spc="195" dirty="0"/>
              <a:t> </a:t>
            </a:r>
            <a:r>
              <a:rPr sz="2850" spc="120" dirty="0"/>
              <a:t>А</a:t>
            </a:r>
            <a:r>
              <a:rPr sz="2850" spc="195" dirty="0"/>
              <a:t> </a:t>
            </a:r>
            <a:r>
              <a:rPr sz="2850" spc="409" dirty="0"/>
              <a:t>КАК</a:t>
            </a:r>
            <a:r>
              <a:rPr sz="2850" spc="190" dirty="0"/>
              <a:t> </a:t>
            </a:r>
            <a:r>
              <a:rPr sz="2850" spc="204" dirty="0"/>
              <a:t>ОНА</a:t>
            </a:r>
            <a:r>
              <a:rPr sz="2850" spc="195" dirty="0"/>
              <a:t> </a:t>
            </a:r>
            <a:r>
              <a:rPr sz="2850" spc="235" dirty="0"/>
              <a:t>КРИЧИТ?</a:t>
            </a:r>
            <a:endParaRPr sz="28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28770"/>
            <a:ext cx="8787130" cy="492887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635" marR="5080">
              <a:lnSpc>
                <a:spcPts val="4120"/>
              </a:lnSpc>
              <a:spcBef>
                <a:spcPts val="204"/>
              </a:spcBef>
            </a:pPr>
            <a:r>
              <a:rPr sz="3450" spc="375" dirty="0"/>
              <a:t>КТО</a:t>
            </a:r>
            <a:r>
              <a:rPr sz="3450" spc="225" dirty="0"/>
              <a:t> </a:t>
            </a:r>
            <a:r>
              <a:rPr sz="3450" spc="85" dirty="0"/>
              <a:t>ЭТО?</a:t>
            </a:r>
            <a:r>
              <a:rPr sz="3450" spc="245" dirty="0"/>
              <a:t> </a:t>
            </a:r>
            <a:r>
              <a:rPr sz="3450" spc="170" dirty="0"/>
              <a:t>А</a:t>
            </a:r>
            <a:r>
              <a:rPr sz="3450" spc="229" dirty="0"/>
              <a:t> </a:t>
            </a:r>
            <a:r>
              <a:rPr sz="3450" spc="509" dirty="0"/>
              <a:t>КАК</a:t>
            </a:r>
            <a:r>
              <a:rPr sz="3450" spc="245" dirty="0"/>
              <a:t> </a:t>
            </a:r>
            <a:r>
              <a:rPr sz="3450" spc="220" dirty="0"/>
              <a:t>ОНА </a:t>
            </a:r>
            <a:r>
              <a:rPr sz="3450" spc="285" dirty="0"/>
              <a:t>КРИЧИТ?</a:t>
            </a:r>
            <a:endParaRPr sz="34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79" y="917850"/>
            <a:ext cx="7602220" cy="593979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635" marR="5080">
              <a:lnSpc>
                <a:spcPts val="4120"/>
              </a:lnSpc>
              <a:spcBef>
                <a:spcPts val="204"/>
              </a:spcBef>
            </a:pPr>
            <a:r>
              <a:rPr sz="3450" spc="375" dirty="0"/>
              <a:t>КТО</a:t>
            </a:r>
            <a:r>
              <a:rPr sz="3450" spc="225" dirty="0"/>
              <a:t> </a:t>
            </a:r>
            <a:r>
              <a:rPr sz="3450" spc="85" dirty="0"/>
              <a:t>ЭТО?</a:t>
            </a:r>
            <a:r>
              <a:rPr sz="3450" spc="245" dirty="0"/>
              <a:t> </a:t>
            </a:r>
            <a:r>
              <a:rPr sz="3450" spc="170" dirty="0"/>
              <a:t>А</a:t>
            </a:r>
            <a:r>
              <a:rPr sz="3450" spc="229" dirty="0"/>
              <a:t> </a:t>
            </a:r>
            <a:r>
              <a:rPr sz="3450" spc="509" dirty="0"/>
              <a:t>КАК</a:t>
            </a:r>
            <a:r>
              <a:rPr sz="3450" spc="245" dirty="0"/>
              <a:t> </a:t>
            </a:r>
            <a:r>
              <a:rPr sz="3450" spc="295" dirty="0"/>
              <a:t>ОНИ </a:t>
            </a:r>
            <a:r>
              <a:rPr sz="3450" spc="250" dirty="0"/>
              <a:t>КРИЧАТ?</a:t>
            </a:r>
            <a:endParaRPr sz="34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85770"/>
            <a:ext cx="9142730" cy="607187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9259" y="1428390"/>
            <a:ext cx="7133590" cy="4580890"/>
            <a:chOff x="429259" y="1428390"/>
            <a:chExt cx="7133590" cy="4580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3379" y="1428390"/>
              <a:ext cx="4999990" cy="41694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259" y="4644030"/>
              <a:ext cx="3990340" cy="13652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2509" y="4644030"/>
              <a:ext cx="3990340" cy="13652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3379" y="1428390"/>
              <a:ext cx="4999990" cy="41694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259" y="4644030"/>
              <a:ext cx="3990340" cy="13652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2509" y="4644030"/>
              <a:ext cx="3990340" cy="136525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54635">
              <a:lnSpc>
                <a:spcPct val="100000"/>
              </a:lnSpc>
              <a:spcBef>
                <a:spcPts val="100"/>
              </a:spcBef>
            </a:pPr>
            <a:r>
              <a:rPr sz="3000" spc="335" dirty="0"/>
              <a:t>КТО</a:t>
            </a:r>
            <a:r>
              <a:rPr sz="3000" spc="215" dirty="0"/>
              <a:t> </a:t>
            </a:r>
            <a:r>
              <a:rPr sz="3000" spc="75" dirty="0"/>
              <a:t>ЭТО?</a:t>
            </a:r>
            <a:r>
              <a:rPr sz="3000" spc="215" dirty="0"/>
              <a:t> </a:t>
            </a:r>
            <a:r>
              <a:rPr sz="3000" spc="150" dirty="0"/>
              <a:t>А</a:t>
            </a:r>
            <a:r>
              <a:rPr sz="3000" spc="204" dirty="0"/>
              <a:t> </a:t>
            </a:r>
            <a:r>
              <a:rPr sz="3000" spc="450" dirty="0"/>
              <a:t>КАК</a:t>
            </a:r>
            <a:r>
              <a:rPr sz="3000" spc="210" dirty="0"/>
              <a:t> </a:t>
            </a:r>
            <a:r>
              <a:rPr sz="3000" spc="300" dirty="0"/>
              <a:t>ОНИ</a:t>
            </a:r>
            <a:r>
              <a:rPr sz="3000" spc="204" dirty="0"/>
              <a:t> </a:t>
            </a:r>
            <a:r>
              <a:rPr sz="3000" spc="225" dirty="0"/>
              <a:t>КРИЧАТ?</a:t>
            </a:r>
            <a:endParaRPr sz="30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84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Презентация PowerPoint</vt:lpstr>
      <vt:lpstr>КТО ЭТО? А КАК ОНА КРИЧИТ?</vt:lpstr>
      <vt:lpstr>КТО ЭТО? А КАК ОНИ КРИЧАТ?</vt:lpstr>
      <vt:lpstr>КТО ЭТО? А КАК ОНА КРИЧИТ?</vt:lpstr>
      <vt:lpstr>КТО ЭТО? А КАК ОНА КРИЧИТ?</vt:lpstr>
      <vt:lpstr>КТО ЭТО? А КАК ОНА КРИЧИТ?</vt:lpstr>
      <vt:lpstr>КТО ЭТО? А КАК ОНА КРИЧИТ?</vt:lpstr>
      <vt:lpstr>КТО ЭТО? А КАК ОНИ КРИЧАТ?</vt:lpstr>
      <vt:lpstr>КТО ЭТО? А КАК ОНИ КРИЧАТ?</vt:lpstr>
      <vt:lpstr>КТО ЭТО? А КАК ОН КРИЧИТ?</vt:lpstr>
      <vt:lpstr>КТО ЭТО? А КАК ОН КРИЧИТ?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как кричит?</dc:title>
  <dc:subject>звуки животных и птиц</dc:subject>
  <dc:creator>Алейник Н.В.</dc:creator>
  <cp:lastModifiedBy>Наташа</cp:lastModifiedBy>
  <cp:revision>2</cp:revision>
  <dcterms:created xsi:type="dcterms:W3CDTF">2025-04-27T15:32:11Z</dcterms:created>
  <dcterms:modified xsi:type="dcterms:W3CDTF">2025-04-27T15:39:30Z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2019-04-15T00:00:00Z</vt:filetime>
  </property>
  <property fmtid="{D5CDD505-2E9C-101B-9397-08002B2CF9AE}" pid="3" name="Creator">
    <vt:lpwstr>Impress</vt:lpwstr>
  </property>
  <property fmtid="{D5CDD505-2E9C-101B-9397-08002B2CF9AE}" pid="4" name="Producer">
    <vt:lpwstr>LibreOffice 6.0</vt:lpwstr>
  </property>
  <property fmtid="{D5CDD505-2E9C-101B-9397-08002B2CF9AE}" pid="5" name="LastSaved">
    <vt:filetime>2019-04-15T00:00:00Z</vt:filetime>
  </property>
</Properties>
</file>