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sldIdLst>
    <p:sldId id="301" r:id="rId2"/>
    <p:sldId id="303" r:id="rId3"/>
    <p:sldId id="260" r:id="rId4"/>
    <p:sldId id="275" r:id="rId5"/>
    <p:sldId id="262" r:id="rId6"/>
    <p:sldId id="274" r:id="rId7"/>
    <p:sldId id="285" r:id="rId8"/>
    <p:sldId id="276" r:id="rId9"/>
    <p:sldId id="264" r:id="rId10"/>
    <p:sldId id="282" r:id="rId11"/>
    <p:sldId id="289" r:id="rId12"/>
    <p:sldId id="304" r:id="rId13"/>
    <p:sldId id="305" r:id="rId14"/>
    <p:sldId id="308" r:id="rId15"/>
    <p:sldId id="306" r:id="rId16"/>
    <p:sldId id="307" r:id="rId17"/>
    <p:sldId id="295" r:id="rId18"/>
    <p:sldId id="288" r:id="rId19"/>
    <p:sldId id="290" r:id="rId20"/>
    <p:sldId id="291" r:id="rId21"/>
    <p:sldId id="298" r:id="rId22"/>
    <p:sldId id="292" r:id="rId23"/>
    <p:sldId id="297" r:id="rId24"/>
    <p:sldId id="293" r:id="rId25"/>
    <p:sldId id="299" r:id="rId26"/>
    <p:sldId id="300" r:id="rId27"/>
    <p:sldId id="272" r:id="rId28"/>
    <p:sldId id="269" r:id="rId2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19FF81"/>
    <a:srgbClr val="581AF2"/>
    <a:srgbClr val="0C4FD4"/>
    <a:srgbClr val="CC66FF"/>
    <a:srgbClr val="F787E2"/>
    <a:srgbClr val="CC3399"/>
    <a:srgbClr val="00EA6A"/>
    <a:srgbClr val="32CFE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7" d="100"/>
          <a:sy n="77" d="100"/>
        </p:scale>
        <p:origin x="6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%20&#1040;&#1083;&#1077;&#1082;&#1089;&#1077;&#1077;&#1074;&#1085;&#1072;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%20&#1040;&#1083;&#1077;&#1082;&#1089;&#1077;&#1077;&#1074;&#1085;&#1072;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диагностики   сюжетно-ролевой игры  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Лист1!$B$27:$B$29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Лист1!$C$27:$C$29</c:f>
              <c:numCache>
                <c:formatCode>0.00%</c:formatCode>
                <c:ptCount val="3"/>
                <c:pt idx="0">
                  <c:v>0.24900000000000011</c:v>
                </c:pt>
                <c:pt idx="1">
                  <c:v>0.42500000000000027</c:v>
                </c:pt>
                <c:pt idx="2">
                  <c:v>0.32600000000000023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Лист1!$B$8:$B$18</c:f>
              <c:strCache>
                <c:ptCount val="11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</c:strCache>
            </c:strRef>
          </c:cat>
          <c:val>
            <c:numRef>
              <c:f>Лист1!$D$8:$D$18</c:f>
              <c:numCache>
                <c:formatCode>General</c:formatCode>
                <c:ptCount val="11"/>
                <c:pt idx="0">
                  <c:v>15</c:v>
                </c:pt>
                <c:pt idx="1">
                  <c:v>29</c:v>
                </c:pt>
                <c:pt idx="2">
                  <c:v>30</c:v>
                </c:pt>
                <c:pt idx="3">
                  <c:v>0</c:v>
                </c:pt>
                <c:pt idx="4">
                  <c:v>67</c:v>
                </c:pt>
                <c:pt idx="5">
                  <c:v>22</c:v>
                </c:pt>
                <c:pt idx="6">
                  <c:v>15</c:v>
                </c:pt>
                <c:pt idx="7">
                  <c:v>34</c:v>
                </c:pt>
                <c:pt idx="8">
                  <c:v>18</c:v>
                </c:pt>
                <c:pt idx="9">
                  <c:v>16</c:v>
                </c:pt>
                <c:pt idx="10">
                  <c:v>24</c:v>
                </c:pt>
              </c:numCache>
            </c:numRef>
          </c:val>
        </c:ser>
        <c:ser>
          <c:idx val="1"/>
          <c:order val="1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Лист1!$B$8:$B$18</c:f>
              <c:strCache>
                <c:ptCount val="11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</c:strCache>
            </c:strRef>
          </c:cat>
          <c:val>
            <c:numRef>
              <c:f>Лист1!$F$8:$F$18</c:f>
              <c:numCache>
                <c:formatCode>General</c:formatCode>
                <c:ptCount val="11"/>
                <c:pt idx="0">
                  <c:v>20</c:v>
                </c:pt>
                <c:pt idx="1">
                  <c:v>47</c:v>
                </c:pt>
                <c:pt idx="2">
                  <c:v>54</c:v>
                </c:pt>
                <c:pt idx="3">
                  <c:v>65</c:v>
                </c:pt>
                <c:pt idx="4">
                  <c:v>14</c:v>
                </c:pt>
                <c:pt idx="5">
                  <c:v>13</c:v>
                </c:pt>
                <c:pt idx="6">
                  <c:v>75</c:v>
                </c:pt>
                <c:pt idx="7">
                  <c:v>28</c:v>
                </c:pt>
                <c:pt idx="8">
                  <c:v>55</c:v>
                </c:pt>
                <c:pt idx="9">
                  <c:v>54</c:v>
                </c:pt>
                <c:pt idx="10">
                  <c:v>38</c:v>
                </c:pt>
              </c:numCache>
            </c:numRef>
          </c:val>
        </c:ser>
        <c:ser>
          <c:idx val="2"/>
          <c:order val="2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Лист1!$B$8:$B$18</c:f>
              <c:strCache>
                <c:ptCount val="11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</c:strCache>
            </c:strRef>
          </c:cat>
          <c:val>
            <c:numRef>
              <c:f>Лист1!$H$8:$H$18</c:f>
              <c:numCache>
                <c:formatCode>General</c:formatCode>
                <c:ptCount val="11"/>
                <c:pt idx="0">
                  <c:v>65</c:v>
                </c:pt>
                <c:pt idx="1">
                  <c:v>24</c:v>
                </c:pt>
                <c:pt idx="2">
                  <c:v>16</c:v>
                </c:pt>
                <c:pt idx="3">
                  <c:v>35</c:v>
                </c:pt>
                <c:pt idx="4">
                  <c:v>19</c:v>
                </c:pt>
                <c:pt idx="5">
                  <c:v>65</c:v>
                </c:pt>
                <c:pt idx="6">
                  <c:v>10</c:v>
                </c:pt>
                <c:pt idx="7">
                  <c:v>38</c:v>
                </c:pt>
                <c:pt idx="8">
                  <c:v>27</c:v>
                </c:pt>
                <c:pt idx="9">
                  <c:v>30</c:v>
                </c:pt>
                <c:pt idx="10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720960"/>
        <c:axId val="186721352"/>
        <c:axId val="0"/>
      </c:bar3DChart>
      <c:catAx>
        <c:axId val="18672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721352"/>
        <c:crosses val="autoZero"/>
        <c:auto val="1"/>
        <c:lblAlgn val="ctr"/>
        <c:lblOffset val="100"/>
        <c:noMultiLvlLbl val="0"/>
      </c:catAx>
      <c:valAx>
        <c:axId val="186721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720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539C1-6DD3-454F-B3BE-CD99D9BB061E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6940A0F-C25A-49D4-A011-175ED20609F7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600" dirty="0" smtClean="0"/>
            <a:t>Это самоценная форма активности ребенка</a:t>
          </a:r>
          <a:endParaRPr lang="ru-RU" sz="1600" dirty="0"/>
        </a:p>
      </dgm:t>
    </dgm:pt>
    <dgm:pt modelId="{403AA507-1BD6-452E-AA68-83C04209B8C8}" type="parTrans" cxnId="{A5435C0E-C9FD-4525-99CA-F9E5FD8F28A4}">
      <dgm:prSet/>
      <dgm:spPr/>
      <dgm:t>
        <a:bodyPr/>
        <a:lstStyle/>
        <a:p>
          <a:endParaRPr lang="ru-RU"/>
        </a:p>
      </dgm:t>
    </dgm:pt>
    <dgm:pt modelId="{F7C9B9C1-F423-4447-9BC6-39BF6EB9A6C2}" type="sibTrans" cxnId="{A5435C0E-C9FD-4525-99CA-F9E5FD8F28A4}">
      <dgm:prSet/>
      <dgm:spPr/>
      <dgm:t>
        <a:bodyPr/>
        <a:lstStyle/>
        <a:p>
          <a:endParaRPr lang="ru-RU"/>
        </a:p>
      </dgm:t>
    </dgm:pt>
    <dgm:pt modelId="{2E390110-CE7B-4F1F-814F-8D9C8D0FDA73}">
      <dgm:prSet phldrT="[Текст]" custT="1"/>
      <dgm:spPr/>
      <dgm:t>
        <a:bodyPr/>
        <a:lstStyle/>
        <a:p>
          <a:r>
            <a:rPr lang="ru-RU" sz="1600" dirty="0" smtClean="0"/>
            <a:t>Это деятельность, в которой воссоздаются  другие виды человеческой деятельности</a:t>
          </a:r>
          <a:endParaRPr lang="ru-RU" sz="1600" dirty="0"/>
        </a:p>
      </dgm:t>
    </dgm:pt>
    <dgm:pt modelId="{19B4EC9B-0A81-415F-AA96-4B1935F170D0}" type="parTrans" cxnId="{630DA9E7-5529-4259-AC21-5046B873A353}">
      <dgm:prSet/>
      <dgm:spPr/>
      <dgm:t>
        <a:bodyPr/>
        <a:lstStyle/>
        <a:p>
          <a:endParaRPr lang="ru-RU"/>
        </a:p>
      </dgm:t>
    </dgm:pt>
    <dgm:pt modelId="{684EBF2B-010F-4C16-AC82-5588FACD57B4}" type="sibTrans" cxnId="{630DA9E7-5529-4259-AC21-5046B873A353}">
      <dgm:prSet/>
      <dgm:spPr/>
      <dgm:t>
        <a:bodyPr/>
        <a:lstStyle/>
        <a:p>
          <a:endParaRPr lang="ru-RU"/>
        </a:p>
      </dgm:t>
    </dgm:pt>
    <dgm:pt modelId="{4E502372-6C8D-4417-B2A9-65B6AC792FC1}">
      <dgm:prSet phldrT="[Текст]" custT="1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Деятельность </a:t>
          </a:r>
        </a:p>
        <a:p>
          <a:r>
            <a:rPr lang="ru-RU" sz="1600" dirty="0" smtClean="0">
              <a:solidFill>
                <a:schemeClr val="tx1"/>
              </a:solidFill>
            </a:rPr>
            <a:t>добровольная</a:t>
          </a:r>
          <a:endParaRPr lang="ru-RU" sz="1600" dirty="0"/>
        </a:p>
      </dgm:t>
    </dgm:pt>
    <dgm:pt modelId="{190F94B5-C066-4033-B497-F8394B8E2BC2}" type="parTrans" cxnId="{AFA210BE-D92F-41B2-AC6E-5878B9DD74E3}">
      <dgm:prSet/>
      <dgm:spPr/>
      <dgm:t>
        <a:bodyPr/>
        <a:lstStyle/>
        <a:p>
          <a:endParaRPr lang="ru-RU"/>
        </a:p>
      </dgm:t>
    </dgm:pt>
    <dgm:pt modelId="{7CB961EF-B70A-4E36-B4E0-4CEE9B33BAE2}" type="sibTrans" cxnId="{AFA210BE-D92F-41B2-AC6E-5878B9DD74E3}">
      <dgm:prSet/>
      <dgm:spPr/>
      <dgm:t>
        <a:bodyPr/>
        <a:lstStyle/>
        <a:p>
          <a:endParaRPr lang="ru-RU"/>
        </a:p>
      </dgm:t>
    </dgm:pt>
    <dgm:pt modelId="{A78073AB-45BF-40F4-BA4A-15B0F043C085}">
      <dgm:prSet phldrT="[Текст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600" dirty="0" smtClean="0"/>
            <a:t>это деятельность символическая</a:t>
          </a:r>
          <a:endParaRPr lang="ru-RU" sz="1600" dirty="0"/>
        </a:p>
      </dgm:t>
    </dgm:pt>
    <dgm:pt modelId="{FEB3BA11-5314-4C78-8F13-96BF0BCD36E7}" type="parTrans" cxnId="{901CB5EF-205D-4010-8450-DB498A1E87D0}">
      <dgm:prSet/>
      <dgm:spPr/>
      <dgm:t>
        <a:bodyPr/>
        <a:lstStyle/>
        <a:p>
          <a:endParaRPr lang="ru-RU"/>
        </a:p>
      </dgm:t>
    </dgm:pt>
    <dgm:pt modelId="{F960912F-0DAB-4952-AA07-3984368B073D}" type="sibTrans" cxnId="{901CB5EF-205D-4010-8450-DB498A1E87D0}">
      <dgm:prSet/>
      <dgm:spPr/>
      <dgm:t>
        <a:bodyPr/>
        <a:lstStyle/>
        <a:p>
          <a:endParaRPr lang="ru-RU"/>
        </a:p>
      </dgm:t>
    </dgm:pt>
    <dgm:pt modelId="{5D7385E1-802A-4019-80E4-33935570B834}">
      <dgm:prSet phldrT="[Текст]"/>
      <dgm:spPr>
        <a:solidFill>
          <a:srgbClr val="581AF2">
            <a:alpha val="50000"/>
          </a:srgbClr>
        </a:solidFill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E0B1EB38-BC75-4A75-A476-8CE9F1660FF0}" type="sibTrans" cxnId="{2FD9BEA0-EBDC-400B-8F3E-73385140667D}">
      <dgm:prSet/>
      <dgm:spPr/>
      <dgm:t>
        <a:bodyPr/>
        <a:lstStyle/>
        <a:p>
          <a:endParaRPr lang="ru-RU"/>
        </a:p>
      </dgm:t>
    </dgm:pt>
    <dgm:pt modelId="{385624B7-1856-4CBA-A8A1-879674FB6992}" type="parTrans" cxnId="{2FD9BEA0-EBDC-400B-8F3E-73385140667D}">
      <dgm:prSet/>
      <dgm:spPr/>
      <dgm:t>
        <a:bodyPr/>
        <a:lstStyle/>
        <a:p>
          <a:endParaRPr lang="ru-RU"/>
        </a:p>
      </dgm:t>
    </dgm:pt>
    <dgm:pt modelId="{15C80183-032F-4E7C-AAF8-F8446478E723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600" dirty="0" smtClean="0"/>
            <a:t>это деятельность, протекающая в 2-х планах: условный и реальный</a:t>
          </a:r>
          <a:endParaRPr lang="ru-RU" sz="1600" dirty="0"/>
        </a:p>
      </dgm:t>
    </dgm:pt>
    <dgm:pt modelId="{1E7C5480-1467-47F5-A070-14027F93E812}" type="parTrans" cxnId="{98034F08-07C2-4F4F-8956-647F4B8E3B7A}">
      <dgm:prSet/>
      <dgm:spPr/>
      <dgm:t>
        <a:bodyPr/>
        <a:lstStyle/>
        <a:p>
          <a:endParaRPr lang="ru-RU"/>
        </a:p>
      </dgm:t>
    </dgm:pt>
    <dgm:pt modelId="{C4E398B5-993F-48F5-9D4F-91DB01949D23}" type="sibTrans" cxnId="{98034F08-07C2-4F4F-8956-647F4B8E3B7A}">
      <dgm:prSet/>
      <dgm:spPr/>
      <dgm:t>
        <a:bodyPr/>
        <a:lstStyle/>
        <a:p>
          <a:endParaRPr lang="ru-RU"/>
        </a:p>
      </dgm:t>
    </dgm:pt>
    <dgm:pt modelId="{845F65CC-036A-419F-BDE1-9692A1369CA5}" type="pres">
      <dgm:prSet presAssocID="{1B7539C1-6DD3-454F-B3BE-CD99D9BB06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FE05EB-80EC-4AF3-8C01-419D25A61016}" type="pres">
      <dgm:prSet presAssocID="{1B7539C1-6DD3-454F-B3BE-CD99D9BB061E}" presName="radial" presStyleCnt="0">
        <dgm:presLayoutVars>
          <dgm:animLvl val="ctr"/>
        </dgm:presLayoutVars>
      </dgm:prSet>
      <dgm:spPr/>
    </dgm:pt>
    <dgm:pt modelId="{D19501A5-FC33-460C-B9DD-E77C7DB889B1}" type="pres">
      <dgm:prSet presAssocID="{5D7385E1-802A-4019-80E4-33935570B834}" presName="centerShape" presStyleLbl="vennNode1" presStyleIdx="0" presStyleCnt="6" custLinFactNeighborX="706" custLinFactNeighborY="-237"/>
      <dgm:spPr/>
      <dgm:t>
        <a:bodyPr/>
        <a:lstStyle/>
        <a:p>
          <a:endParaRPr lang="ru-RU"/>
        </a:p>
      </dgm:t>
    </dgm:pt>
    <dgm:pt modelId="{0F2A7552-8134-4256-AE3E-4A128ACE2C9C}" type="pres">
      <dgm:prSet presAssocID="{76940A0F-C25A-49D4-A011-175ED20609F7}" presName="node" presStyleLbl="vennNode1" presStyleIdx="1" presStyleCnt="6" custScaleX="137084" custScaleY="120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1FC0E-4691-478A-ABE6-F00B535323AE}" type="pres">
      <dgm:prSet presAssocID="{2E390110-CE7B-4F1F-814F-8D9C8D0FDA73}" presName="node" presStyleLbl="vennNode1" presStyleIdx="2" presStyleCnt="6" custScaleX="163051" custScaleY="120562" custRadScaleRad="103761" custRadScaleInc="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71ED3-B9F7-480C-9CC6-706D7CB61A17}" type="pres">
      <dgm:prSet presAssocID="{4E502372-6C8D-4417-B2A9-65B6AC792FC1}" presName="node" presStyleLbl="vennNode1" presStyleIdx="3" presStyleCnt="6" custScaleX="143007" custScaleY="96179" custRadScaleRad="93204" custRadScaleInc="-1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632C-7CD5-44D7-BC2E-6EC879860494}" type="pres">
      <dgm:prSet presAssocID="{A78073AB-45BF-40F4-BA4A-15B0F043C085}" presName="node" presStyleLbl="vennNode1" presStyleIdx="4" presStyleCnt="6" custScaleX="145863" custScaleY="106867" custRadScaleRad="86983" custRadScaleInc="10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A0A24-2090-4BCB-A01E-B618637FA05A}" type="pres">
      <dgm:prSet presAssocID="{15C80183-032F-4E7C-AAF8-F8446478E723}" presName="node" presStyleLbl="vennNode1" presStyleIdx="5" presStyleCnt="6" custScaleX="143304" custScaleY="113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98D4E-C27D-4819-A884-880E7A02241E}" type="presOf" srcId="{5D7385E1-802A-4019-80E4-33935570B834}" destId="{D19501A5-FC33-460C-B9DD-E77C7DB889B1}" srcOrd="0" destOrd="0" presId="urn:microsoft.com/office/officeart/2005/8/layout/radial3"/>
    <dgm:cxn modelId="{D47A091B-2992-45F7-A5E8-0D263021B949}" type="presOf" srcId="{A78073AB-45BF-40F4-BA4A-15B0F043C085}" destId="{2F62632C-7CD5-44D7-BC2E-6EC879860494}" srcOrd="0" destOrd="0" presId="urn:microsoft.com/office/officeart/2005/8/layout/radial3"/>
    <dgm:cxn modelId="{AFA210BE-D92F-41B2-AC6E-5878B9DD74E3}" srcId="{5D7385E1-802A-4019-80E4-33935570B834}" destId="{4E502372-6C8D-4417-B2A9-65B6AC792FC1}" srcOrd="2" destOrd="0" parTransId="{190F94B5-C066-4033-B497-F8394B8E2BC2}" sibTransId="{7CB961EF-B70A-4E36-B4E0-4CEE9B33BAE2}"/>
    <dgm:cxn modelId="{630DA9E7-5529-4259-AC21-5046B873A353}" srcId="{5D7385E1-802A-4019-80E4-33935570B834}" destId="{2E390110-CE7B-4F1F-814F-8D9C8D0FDA73}" srcOrd="1" destOrd="0" parTransId="{19B4EC9B-0A81-415F-AA96-4B1935F170D0}" sibTransId="{684EBF2B-010F-4C16-AC82-5588FACD57B4}"/>
    <dgm:cxn modelId="{EF6F8DAD-DC44-46B0-A2BE-CCA505832B21}" type="presOf" srcId="{2E390110-CE7B-4F1F-814F-8D9C8D0FDA73}" destId="{1BF1FC0E-4691-478A-ABE6-F00B535323AE}" srcOrd="0" destOrd="0" presId="urn:microsoft.com/office/officeart/2005/8/layout/radial3"/>
    <dgm:cxn modelId="{2FD9BEA0-EBDC-400B-8F3E-73385140667D}" srcId="{1B7539C1-6DD3-454F-B3BE-CD99D9BB061E}" destId="{5D7385E1-802A-4019-80E4-33935570B834}" srcOrd="0" destOrd="0" parTransId="{385624B7-1856-4CBA-A8A1-879674FB6992}" sibTransId="{E0B1EB38-BC75-4A75-A476-8CE9F1660FF0}"/>
    <dgm:cxn modelId="{98034F08-07C2-4F4F-8956-647F4B8E3B7A}" srcId="{5D7385E1-802A-4019-80E4-33935570B834}" destId="{15C80183-032F-4E7C-AAF8-F8446478E723}" srcOrd="4" destOrd="0" parTransId="{1E7C5480-1467-47F5-A070-14027F93E812}" sibTransId="{C4E398B5-993F-48F5-9D4F-91DB01949D23}"/>
    <dgm:cxn modelId="{A5435C0E-C9FD-4525-99CA-F9E5FD8F28A4}" srcId="{5D7385E1-802A-4019-80E4-33935570B834}" destId="{76940A0F-C25A-49D4-A011-175ED20609F7}" srcOrd="0" destOrd="0" parTransId="{403AA507-1BD6-452E-AA68-83C04209B8C8}" sibTransId="{F7C9B9C1-F423-4447-9BC6-39BF6EB9A6C2}"/>
    <dgm:cxn modelId="{20E08859-1FB1-4739-BE79-05A5E965ACB6}" type="presOf" srcId="{76940A0F-C25A-49D4-A011-175ED20609F7}" destId="{0F2A7552-8134-4256-AE3E-4A128ACE2C9C}" srcOrd="0" destOrd="0" presId="urn:microsoft.com/office/officeart/2005/8/layout/radial3"/>
    <dgm:cxn modelId="{A01E70D0-7715-4EC3-B45B-1CE1722FC1E4}" type="presOf" srcId="{4E502372-6C8D-4417-B2A9-65B6AC792FC1}" destId="{CA571ED3-B9F7-480C-9CC6-706D7CB61A17}" srcOrd="0" destOrd="0" presId="urn:microsoft.com/office/officeart/2005/8/layout/radial3"/>
    <dgm:cxn modelId="{97E8BFDC-37F6-4D2D-ACF2-B10511472352}" type="presOf" srcId="{1B7539C1-6DD3-454F-B3BE-CD99D9BB061E}" destId="{845F65CC-036A-419F-BDE1-9692A1369CA5}" srcOrd="0" destOrd="0" presId="urn:microsoft.com/office/officeart/2005/8/layout/radial3"/>
    <dgm:cxn modelId="{629DE6B3-69E3-4CE6-BA48-DFE0FFA5615D}" type="presOf" srcId="{15C80183-032F-4E7C-AAF8-F8446478E723}" destId="{85AA0A24-2090-4BCB-A01E-B618637FA05A}" srcOrd="0" destOrd="0" presId="urn:microsoft.com/office/officeart/2005/8/layout/radial3"/>
    <dgm:cxn modelId="{901CB5EF-205D-4010-8450-DB498A1E87D0}" srcId="{5D7385E1-802A-4019-80E4-33935570B834}" destId="{A78073AB-45BF-40F4-BA4A-15B0F043C085}" srcOrd="3" destOrd="0" parTransId="{FEB3BA11-5314-4C78-8F13-96BF0BCD36E7}" sibTransId="{F960912F-0DAB-4952-AA07-3984368B073D}"/>
    <dgm:cxn modelId="{A47B48E8-24CC-48AA-83D9-3A27DC8C2A2A}" type="presParOf" srcId="{845F65CC-036A-419F-BDE1-9692A1369CA5}" destId="{02FE05EB-80EC-4AF3-8C01-419D25A61016}" srcOrd="0" destOrd="0" presId="urn:microsoft.com/office/officeart/2005/8/layout/radial3"/>
    <dgm:cxn modelId="{F79416E4-65B4-4ECC-BFE5-1D7738F00BDE}" type="presParOf" srcId="{02FE05EB-80EC-4AF3-8C01-419D25A61016}" destId="{D19501A5-FC33-460C-B9DD-E77C7DB889B1}" srcOrd="0" destOrd="0" presId="urn:microsoft.com/office/officeart/2005/8/layout/radial3"/>
    <dgm:cxn modelId="{D71EE3A3-5678-453A-A9DF-C9C40003E03F}" type="presParOf" srcId="{02FE05EB-80EC-4AF3-8C01-419D25A61016}" destId="{0F2A7552-8134-4256-AE3E-4A128ACE2C9C}" srcOrd="1" destOrd="0" presId="urn:microsoft.com/office/officeart/2005/8/layout/radial3"/>
    <dgm:cxn modelId="{B142C053-4F0F-44D1-801E-49BE0CE75CC2}" type="presParOf" srcId="{02FE05EB-80EC-4AF3-8C01-419D25A61016}" destId="{1BF1FC0E-4691-478A-ABE6-F00B535323AE}" srcOrd="2" destOrd="0" presId="urn:microsoft.com/office/officeart/2005/8/layout/radial3"/>
    <dgm:cxn modelId="{8110E324-BB39-4254-9934-2EC4646FE382}" type="presParOf" srcId="{02FE05EB-80EC-4AF3-8C01-419D25A61016}" destId="{CA571ED3-B9F7-480C-9CC6-706D7CB61A17}" srcOrd="3" destOrd="0" presId="urn:microsoft.com/office/officeart/2005/8/layout/radial3"/>
    <dgm:cxn modelId="{2670446F-91B6-4853-9047-963F461AE8D7}" type="presParOf" srcId="{02FE05EB-80EC-4AF3-8C01-419D25A61016}" destId="{2F62632C-7CD5-44D7-BC2E-6EC879860494}" srcOrd="4" destOrd="0" presId="urn:microsoft.com/office/officeart/2005/8/layout/radial3"/>
    <dgm:cxn modelId="{AC1166C7-8CD8-45FD-A513-75B4873BE127}" type="presParOf" srcId="{02FE05EB-80EC-4AF3-8C01-419D25A61016}" destId="{85AA0A24-2090-4BCB-A01E-B618637FA05A}" srcOrd="5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47BC3F-7DB2-49AB-8C38-C3F643D99B5F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6631311-7760-4F66-8D35-0C0AD1CFEB0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581AF2"/>
          </a:solidFill>
        </a:ln>
      </dgm:spPr>
      <dgm:t>
        <a:bodyPr/>
        <a:lstStyle/>
        <a:p>
          <a:r>
            <a:rPr lang="ru-RU" sz="3600" dirty="0" smtClean="0">
              <a:solidFill>
                <a:srgbClr val="581AF2"/>
              </a:solidFill>
            </a:rPr>
            <a:t>Этапы педагогической технологии</a:t>
          </a:r>
          <a:endParaRPr lang="ru-RU" sz="3600" dirty="0">
            <a:solidFill>
              <a:srgbClr val="581AF2"/>
            </a:solidFill>
          </a:endParaRPr>
        </a:p>
      </dgm:t>
    </dgm:pt>
    <dgm:pt modelId="{EE194C77-6A67-4EC4-800F-C298FE889EBB}" type="parTrans" cxnId="{A0CFAC6B-1F9E-4BCD-AEA0-90872399E237}">
      <dgm:prSet/>
      <dgm:spPr/>
      <dgm:t>
        <a:bodyPr/>
        <a:lstStyle/>
        <a:p>
          <a:endParaRPr lang="ru-RU"/>
        </a:p>
      </dgm:t>
    </dgm:pt>
    <dgm:pt modelId="{5894F4EF-C439-4C2F-9898-2A26EC305D28}" type="sibTrans" cxnId="{A0CFAC6B-1F9E-4BCD-AEA0-90872399E237}">
      <dgm:prSet/>
      <dgm:spPr/>
      <dgm:t>
        <a:bodyPr/>
        <a:lstStyle/>
        <a:p>
          <a:endParaRPr lang="ru-RU"/>
        </a:p>
      </dgm:t>
    </dgm:pt>
    <dgm:pt modelId="{11242CCA-1B3C-4CD1-A84C-268412886DF1}">
      <dgm:prSet phldrT="[Текст]"/>
      <dgm:spPr/>
      <dgm:t>
        <a:bodyPr/>
        <a:lstStyle/>
        <a:p>
          <a:r>
            <a:rPr lang="ru-RU" dirty="0" smtClean="0"/>
            <a:t>Обогащение опыта за счет  взаимодействия с детьми  в позиции «партнера» </a:t>
          </a:r>
          <a:endParaRPr lang="ru-RU" dirty="0"/>
        </a:p>
      </dgm:t>
    </dgm:pt>
    <dgm:pt modelId="{A0795E28-A500-4EA6-9B5F-981DA2AF0B21}" type="parTrans" cxnId="{9A3F215B-3EC1-4BAA-8871-80FA58FD03C1}">
      <dgm:prSet/>
      <dgm:spPr/>
      <dgm:t>
        <a:bodyPr/>
        <a:lstStyle/>
        <a:p>
          <a:endParaRPr lang="ru-RU"/>
        </a:p>
      </dgm:t>
    </dgm:pt>
    <dgm:pt modelId="{A09E6F2B-5440-4065-B882-2598EAE9D633}" type="sibTrans" cxnId="{9A3F215B-3EC1-4BAA-8871-80FA58FD03C1}">
      <dgm:prSet/>
      <dgm:spPr/>
      <dgm:t>
        <a:bodyPr/>
        <a:lstStyle/>
        <a:p>
          <a:endParaRPr lang="ru-RU"/>
        </a:p>
      </dgm:t>
    </dgm:pt>
    <dgm:pt modelId="{96C927B0-DBCB-46D2-93B7-5E1F41E06C3E}">
      <dgm:prSet phldrT="[Текст]"/>
      <dgm:spPr/>
      <dgm:t>
        <a:bodyPr/>
        <a:lstStyle/>
        <a:p>
          <a:r>
            <a:rPr lang="ru-RU" u="none" dirty="0" smtClean="0"/>
            <a:t>Включение детей в проблемно-игровые ситуации на основе взаимодействия педагога  в позиции «помощника»</a:t>
          </a:r>
          <a:endParaRPr lang="ru-RU" u="none" dirty="0"/>
        </a:p>
      </dgm:t>
    </dgm:pt>
    <dgm:pt modelId="{B3DE0809-4968-4E40-A8F8-534C0DDDFF5B}" type="parTrans" cxnId="{7F248A24-D364-4B55-AB4B-8CC731C0BAEA}">
      <dgm:prSet/>
      <dgm:spPr/>
      <dgm:t>
        <a:bodyPr/>
        <a:lstStyle/>
        <a:p>
          <a:endParaRPr lang="ru-RU"/>
        </a:p>
      </dgm:t>
    </dgm:pt>
    <dgm:pt modelId="{6A986C82-1D98-4071-8594-C31FB9A00081}" type="sibTrans" cxnId="{7F248A24-D364-4B55-AB4B-8CC731C0BAEA}">
      <dgm:prSet/>
      <dgm:spPr/>
      <dgm:t>
        <a:bodyPr/>
        <a:lstStyle/>
        <a:p>
          <a:endParaRPr lang="ru-RU"/>
        </a:p>
      </dgm:t>
    </dgm:pt>
    <dgm:pt modelId="{B8224FA6-97CC-4002-8108-CE912886ABDD}">
      <dgm:prSet phldrT="[Текст]"/>
      <dgm:spPr/>
      <dgm:t>
        <a:bodyPr/>
        <a:lstStyle/>
        <a:p>
          <a:r>
            <a:rPr lang="ru-RU" dirty="0" smtClean="0"/>
            <a:t>Создание условий для самостоятельного применения  освоенных игровых умений (Воспитатель – наблюдатель – диагност)</a:t>
          </a:r>
          <a:endParaRPr lang="ru-RU" dirty="0"/>
        </a:p>
      </dgm:t>
    </dgm:pt>
    <dgm:pt modelId="{9E768056-4468-441F-826D-03C77CFA661D}" type="parTrans" cxnId="{E9FFF72A-8FBE-47E4-8B8C-689D7084A37C}">
      <dgm:prSet/>
      <dgm:spPr/>
      <dgm:t>
        <a:bodyPr/>
        <a:lstStyle/>
        <a:p>
          <a:endParaRPr lang="ru-RU"/>
        </a:p>
      </dgm:t>
    </dgm:pt>
    <dgm:pt modelId="{B5AAFDB4-1695-45AC-AF70-B63F648D501D}" type="sibTrans" cxnId="{E9FFF72A-8FBE-47E4-8B8C-689D7084A37C}">
      <dgm:prSet/>
      <dgm:spPr/>
      <dgm:t>
        <a:bodyPr/>
        <a:lstStyle/>
        <a:p>
          <a:endParaRPr lang="ru-RU"/>
        </a:p>
      </dgm:t>
    </dgm:pt>
    <dgm:pt modelId="{FFC4B7EC-84FD-472C-BB1B-7D5B71507758}" type="pres">
      <dgm:prSet presAssocID="{7447BC3F-7DB2-49AB-8C38-C3F643D99B5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2C206-B912-4418-9227-556A100A8F29}" type="pres">
      <dgm:prSet presAssocID="{A6631311-7760-4F66-8D35-0C0AD1CFEB04}" presName="roof" presStyleLbl="dkBgShp" presStyleIdx="0" presStyleCnt="2" custScaleY="45299" custLinFactNeighborX="1709" custLinFactNeighborY="-29739"/>
      <dgm:spPr/>
      <dgm:t>
        <a:bodyPr/>
        <a:lstStyle/>
        <a:p>
          <a:endParaRPr lang="ru-RU"/>
        </a:p>
      </dgm:t>
    </dgm:pt>
    <dgm:pt modelId="{361CE56F-5AEF-4C67-9335-8DFDC2F7676B}" type="pres">
      <dgm:prSet presAssocID="{A6631311-7760-4F66-8D35-0C0AD1CFEB04}" presName="pillars" presStyleCnt="0"/>
      <dgm:spPr/>
    </dgm:pt>
    <dgm:pt modelId="{0B0450A5-0B50-4903-B94E-EA1E2A402C70}" type="pres">
      <dgm:prSet presAssocID="{A6631311-7760-4F66-8D35-0C0AD1CFEB04}" presName="pillar1" presStyleLbl="node1" presStyleIdx="0" presStyleCnt="3" custLinFactNeighborX="-147" custLinFactNeighborY="-12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F1567-CFFA-4EC6-BA6B-A28099BC9FC8}" type="pres">
      <dgm:prSet presAssocID="{96C927B0-DBCB-46D2-93B7-5E1F41E06C3E}" presName="pillarX" presStyleLbl="node1" presStyleIdx="1" presStyleCnt="3" custLinFactNeighborX="-49" custLinFactNeighborY="-12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85FA1-2601-4C9B-85F1-4175798E829C}" type="pres">
      <dgm:prSet presAssocID="{B8224FA6-97CC-4002-8108-CE912886ABDD}" presName="pillarX" presStyleLbl="node1" presStyleIdx="2" presStyleCnt="3" custLinFactNeighborX="2616" custLinFactNeighborY="-12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03BA4-A00F-4F23-B054-31EE253F6E00}" type="pres">
      <dgm:prSet presAssocID="{A6631311-7760-4F66-8D35-0C0AD1CFEB04}" presName="base" presStyleLbl="dkBgShp" presStyleIdx="1" presStyleCnt="2"/>
      <dgm:spPr>
        <a:solidFill>
          <a:srgbClr val="0C4FD4"/>
        </a:solidFill>
      </dgm:spPr>
    </dgm:pt>
  </dgm:ptLst>
  <dgm:cxnLst>
    <dgm:cxn modelId="{F1D2006E-CA1C-405D-88D8-26300FCFD463}" type="presOf" srcId="{B8224FA6-97CC-4002-8108-CE912886ABDD}" destId="{3D885FA1-2601-4C9B-85F1-4175798E829C}" srcOrd="0" destOrd="0" presId="urn:microsoft.com/office/officeart/2005/8/layout/hList3"/>
    <dgm:cxn modelId="{7F248A24-D364-4B55-AB4B-8CC731C0BAEA}" srcId="{A6631311-7760-4F66-8D35-0C0AD1CFEB04}" destId="{96C927B0-DBCB-46D2-93B7-5E1F41E06C3E}" srcOrd="1" destOrd="0" parTransId="{B3DE0809-4968-4E40-A8F8-534C0DDDFF5B}" sibTransId="{6A986C82-1D98-4071-8594-C31FB9A00081}"/>
    <dgm:cxn modelId="{1979EB59-4D25-40C6-BC22-F3E8C6B90A94}" type="presOf" srcId="{7447BC3F-7DB2-49AB-8C38-C3F643D99B5F}" destId="{FFC4B7EC-84FD-472C-BB1B-7D5B71507758}" srcOrd="0" destOrd="0" presId="urn:microsoft.com/office/officeart/2005/8/layout/hList3"/>
    <dgm:cxn modelId="{2214C4F5-1506-4873-9439-C070DCB6C251}" type="presOf" srcId="{A6631311-7760-4F66-8D35-0C0AD1CFEB04}" destId="{AA82C206-B912-4418-9227-556A100A8F29}" srcOrd="0" destOrd="0" presId="urn:microsoft.com/office/officeart/2005/8/layout/hList3"/>
    <dgm:cxn modelId="{E9FFF72A-8FBE-47E4-8B8C-689D7084A37C}" srcId="{A6631311-7760-4F66-8D35-0C0AD1CFEB04}" destId="{B8224FA6-97CC-4002-8108-CE912886ABDD}" srcOrd="2" destOrd="0" parTransId="{9E768056-4468-441F-826D-03C77CFA661D}" sibTransId="{B5AAFDB4-1695-45AC-AF70-B63F648D501D}"/>
    <dgm:cxn modelId="{A4358CFD-E157-4BB5-A3C4-5997DAAB3148}" type="presOf" srcId="{96C927B0-DBCB-46D2-93B7-5E1F41E06C3E}" destId="{729F1567-CFFA-4EC6-BA6B-A28099BC9FC8}" srcOrd="0" destOrd="0" presId="urn:microsoft.com/office/officeart/2005/8/layout/hList3"/>
    <dgm:cxn modelId="{2D6E81CF-DEF3-47A0-A39E-8060AD6E3D18}" type="presOf" srcId="{11242CCA-1B3C-4CD1-A84C-268412886DF1}" destId="{0B0450A5-0B50-4903-B94E-EA1E2A402C70}" srcOrd="0" destOrd="0" presId="urn:microsoft.com/office/officeart/2005/8/layout/hList3"/>
    <dgm:cxn modelId="{A0CFAC6B-1F9E-4BCD-AEA0-90872399E237}" srcId="{7447BC3F-7DB2-49AB-8C38-C3F643D99B5F}" destId="{A6631311-7760-4F66-8D35-0C0AD1CFEB04}" srcOrd="0" destOrd="0" parTransId="{EE194C77-6A67-4EC4-800F-C298FE889EBB}" sibTransId="{5894F4EF-C439-4C2F-9898-2A26EC305D28}"/>
    <dgm:cxn modelId="{9A3F215B-3EC1-4BAA-8871-80FA58FD03C1}" srcId="{A6631311-7760-4F66-8D35-0C0AD1CFEB04}" destId="{11242CCA-1B3C-4CD1-A84C-268412886DF1}" srcOrd="0" destOrd="0" parTransId="{A0795E28-A500-4EA6-9B5F-981DA2AF0B21}" sibTransId="{A09E6F2B-5440-4065-B882-2598EAE9D633}"/>
    <dgm:cxn modelId="{F15D5504-4D4A-4753-B6C8-803F3166E660}" type="presParOf" srcId="{FFC4B7EC-84FD-472C-BB1B-7D5B71507758}" destId="{AA82C206-B912-4418-9227-556A100A8F29}" srcOrd="0" destOrd="0" presId="urn:microsoft.com/office/officeart/2005/8/layout/hList3"/>
    <dgm:cxn modelId="{38383D2C-ED1F-4842-88B1-35570A0C3416}" type="presParOf" srcId="{FFC4B7EC-84FD-472C-BB1B-7D5B71507758}" destId="{361CE56F-5AEF-4C67-9335-8DFDC2F7676B}" srcOrd="1" destOrd="0" presId="urn:microsoft.com/office/officeart/2005/8/layout/hList3"/>
    <dgm:cxn modelId="{72070E5B-8887-43FE-AD1F-10CA606330C4}" type="presParOf" srcId="{361CE56F-5AEF-4C67-9335-8DFDC2F7676B}" destId="{0B0450A5-0B50-4903-B94E-EA1E2A402C70}" srcOrd="0" destOrd="0" presId="urn:microsoft.com/office/officeart/2005/8/layout/hList3"/>
    <dgm:cxn modelId="{26FC4636-F9D1-4717-871C-C97E3284FA70}" type="presParOf" srcId="{361CE56F-5AEF-4C67-9335-8DFDC2F7676B}" destId="{729F1567-CFFA-4EC6-BA6B-A28099BC9FC8}" srcOrd="1" destOrd="0" presId="urn:microsoft.com/office/officeart/2005/8/layout/hList3"/>
    <dgm:cxn modelId="{C3937E1E-4C02-408D-AD6E-EA5CA4E678F9}" type="presParOf" srcId="{361CE56F-5AEF-4C67-9335-8DFDC2F7676B}" destId="{3D885FA1-2601-4C9B-85F1-4175798E829C}" srcOrd="2" destOrd="0" presId="urn:microsoft.com/office/officeart/2005/8/layout/hList3"/>
    <dgm:cxn modelId="{8AFEA9CA-FAD0-4180-AA17-E3609734B944}" type="presParOf" srcId="{FFC4B7EC-84FD-472C-BB1B-7D5B71507758}" destId="{C6303BA4-A00F-4F23-B054-31EE253F6E00}" srcOrd="2" destOrd="0" presId="urn:microsoft.com/office/officeart/2005/8/layout/hList3"/>
  </dgm:cxnLst>
  <dgm:bg>
    <a:solidFill>
      <a:srgbClr val="00EA6A"/>
    </a:solidFill>
    <a:effectLst>
      <a:glow rad="2286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A6ACCA-273F-40F0-A12C-E86DA81B446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84A19A-FEA7-4CDB-A47C-93748353E93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задачи</a:t>
          </a:r>
          <a:endParaRPr lang="ru-RU" sz="2000" b="1" dirty="0">
            <a:solidFill>
              <a:schemeClr val="tx1"/>
            </a:solidFill>
          </a:endParaRPr>
        </a:p>
      </dgm:t>
    </dgm:pt>
    <dgm:pt modelId="{068ECAA9-BF28-4A22-ACB8-136200A6A46B}" type="parTrans" cxnId="{675B6EC7-8112-499C-971B-CC1622F8F103}">
      <dgm:prSet/>
      <dgm:spPr/>
      <dgm:t>
        <a:bodyPr/>
        <a:lstStyle/>
        <a:p>
          <a:endParaRPr lang="ru-RU"/>
        </a:p>
      </dgm:t>
    </dgm:pt>
    <dgm:pt modelId="{E099A618-1ABE-42AE-BE10-C6F54F9EF627}" type="sibTrans" cxnId="{675B6EC7-8112-499C-971B-CC1622F8F103}">
      <dgm:prSet/>
      <dgm:spPr/>
      <dgm:t>
        <a:bodyPr/>
        <a:lstStyle/>
        <a:p>
          <a:endParaRPr lang="ru-RU"/>
        </a:p>
      </dgm:t>
    </dgm:pt>
    <dgm:pt modelId="{CF61EB6E-B25F-46FA-B941-A3CB6ECE5F08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ru-RU" sz="2000" dirty="0" smtClean="0">
              <a:solidFill>
                <a:schemeClr val="tx1"/>
              </a:solidFill>
            </a:rPr>
            <a:t>Продолжать знакомство с  явлениями социальной действительности и отношениями людей.</a:t>
          </a:r>
        </a:p>
        <a:p>
          <a:r>
            <a:rPr lang="ru-RU" sz="2000" dirty="0" smtClean="0">
              <a:solidFill>
                <a:schemeClr val="tx1"/>
              </a:solidFill>
            </a:rPr>
            <a:t>Сюжетами сказок. </a:t>
          </a:r>
          <a:endParaRPr lang="ru-RU" sz="2000" dirty="0">
            <a:solidFill>
              <a:schemeClr val="tx1"/>
            </a:solidFill>
          </a:endParaRPr>
        </a:p>
      </dgm:t>
    </dgm:pt>
    <dgm:pt modelId="{7390BE55-91ED-4DB4-A264-D5ACEB93AA4B}" type="parTrans" cxnId="{06CDA50E-A83B-45E1-8EDD-8AE1F6F6AD1C}">
      <dgm:prSet/>
      <dgm:spPr/>
      <dgm:t>
        <a:bodyPr/>
        <a:lstStyle/>
        <a:p>
          <a:endParaRPr lang="ru-RU"/>
        </a:p>
      </dgm:t>
    </dgm:pt>
    <dgm:pt modelId="{10C72501-1C24-4F4E-A4ED-FECE52AE304F}" type="sibTrans" cxnId="{06CDA50E-A83B-45E1-8EDD-8AE1F6F6AD1C}">
      <dgm:prSet/>
      <dgm:spPr/>
      <dgm:t>
        <a:bodyPr/>
        <a:lstStyle/>
        <a:p>
          <a:endParaRPr lang="ru-RU"/>
        </a:p>
      </dgm:t>
    </dgm:pt>
    <dgm:pt modelId="{A10A6A3C-8EED-4F9D-8D96-B828E6774F44}">
      <dgm:prSet phldrT="[Текст]" custT="1"/>
      <dgm:spPr>
        <a:solidFill>
          <a:srgbClr val="00EA6A"/>
        </a:solidFill>
      </dgm:spPr>
      <dgm:t>
        <a:bodyPr/>
        <a:lstStyle/>
        <a:p>
          <a:endParaRPr lang="ru-RU" sz="1800" dirty="0" smtClean="0">
            <a:solidFill>
              <a:schemeClr val="tx1"/>
            </a:solidFill>
          </a:endParaRPr>
        </a:p>
        <a:p>
          <a:r>
            <a:rPr lang="ru-RU" sz="1800" dirty="0" smtClean="0"/>
            <a:t> </a:t>
          </a:r>
          <a:r>
            <a:rPr lang="ru-RU" sz="1800" dirty="0" smtClean="0">
              <a:solidFill>
                <a:schemeClr val="tx1"/>
              </a:solidFill>
            </a:rPr>
            <a:t>Развивать умение сотрудничать со сверстниками: договариваться  по развертыванию сюжета, распределению ролей, согласовывать свой замысел с замыслом партнера и аргументировать точку зрения</a:t>
          </a:r>
        </a:p>
        <a:p>
          <a:r>
            <a:rPr lang="ru-RU" sz="1800" dirty="0" smtClean="0">
              <a:solidFill>
                <a:schemeClr val="tx1"/>
              </a:solidFill>
            </a:rPr>
            <a:t>Создание банка идей </a:t>
          </a:r>
        </a:p>
      </dgm:t>
    </dgm:pt>
    <dgm:pt modelId="{6D295745-07F4-4A59-A876-2540BAA0D560}" type="parTrans" cxnId="{6798D11E-6190-4D12-8191-29BDD386CD15}">
      <dgm:prSet/>
      <dgm:spPr/>
      <dgm:t>
        <a:bodyPr/>
        <a:lstStyle/>
        <a:p>
          <a:endParaRPr lang="ru-RU"/>
        </a:p>
      </dgm:t>
    </dgm:pt>
    <dgm:pt modelId="{6D08DCF2-C7C8-4BD8-A0C3-E14308A2635A}" type="sibTrans" cxnId="{6798D11E-6190-4D12-8191-29BDD386CD15}">
      <dgm:prSet/>
      <dgm:spPr/>
      <dgm:t>
        <a:bodyPr/>
        <a:lstStyle/>
        <a:p>
          <a:endParaRPr lang="ru-RU"/>
        </a:p>
      </dgm:t>
    </dgm:pt>
    <dgm:pt modelId="{B64E9FEB-D806-432D-92B1-94199A2148CB}">
      <dgm:prSet phldrT="[Текст]" custT="1"/>
      <dgm:spPr>
        <a:solidFill>
          <a:srgbClr val="581AF2"/>
        </a:solidFill>
      </dgm:spPr>
      <dgm:t>
        <a:bodyPr anchor="b"/>
        <a:lstStyle/>
        <a:p>
          <a:r>
            <a:rPr lang="ru-RU" sz="2000" dirty="0" smtClean="0"/>
            <a:t>Формирование умения передавать характер и настроение персонажа с помощью средств выразительности</a:t>
          </a:r>
          <a:endParaRPr lang="ru-RU" sz="2000" dirty="0"/>
        </a:p>
      </dgm:t>
    </dgm:pt>
    <dgm:pt modelId="{DC3CB375-4CC3-41D7-8B61-468BD21060FF}" type="parTrans" cxnId="{58499A8E-8ADF-48A3-A9B1-377EDC2B7833}">
      <dgm:prSet/>
      <dgm:spPr/>
      <dgm:t>
        <a:bodyPr/>
        <a:lstStyle/>
        <a:p>
          <a:endParaRPr lang="ru-RU"/>
        </a:p>
      </dgm:t>
    </dgm:pt>
    <dgm:pt modelId="{3FF696A4-D8BC-4585-B6C0-F5FA50094029}" type="sibTrans" cxnId="{58499A8E-8ADF-48A3-A9B1-377EDC2B7833}">
      <dgm:prSet/>
      <dgm:spPr/>
      <dgm:t>
        <a:bodyPr/>
        <a:lstStyle/>
        <a:p>
          <a:endParaRPr lang="ru-RU"/>
        </a:p>
      </dgm:t>
    </dgm:pt>
    <dgm:pt modelId="{BD17131D-7379-44A0-ADC2-905E682343F4}">
      <dgm:prSet phldrT="[Текст]" custT="1"/>
      <dgm:spPr>
        <a:solidFill>
          <a:srgbClr val="FF99FF"/>
        </a:solidFill>
      </dgm:spPr>
      <dgm:t>
        <a:bodyPr anchor="b"/>
        <a:lstStyle/>
        <a:p>
          <a:r>
            <a:rPr lang="ru-RU" sz="2000" dirty="0" smtClean="0">
              <a:solidFill>
                <a:schemeClr val="tx1"/>
              </a:solidFill>
            </a:rPr>
            <a:t>Формировать умение передавать словесно воображаемые игровые события, места действия. Создавать самостоятельно игровую обстановку  </a:t>
          </a:r>
          <a:endParaRPr lang="ru-RU" sz="2000" dirty="0">
            <a:solidFill>
              <a:schemeClr val="tx1"/>
            </a:solidFill>
          </a:endParaRPr>
        </a:p>
      </dgm:t>
    </dgm:pt>
    <dgm:pt modelId="{2C1A8E07-31E4-492E-83A3-8BF6F13C162D}" type="parTrans" cxnId="{31CB8BE8-B453-4386-A74D-D1B64686A21D}">
      <dgm:prSet/>
      <dgm:spPr/>
      <dgm:t>
        <a:bodyPr/>
        <a:lstStyle/>
        <a:p>
          <a:endParaRPr lang="ru-RU"/>
        </a:p>
      </dgm:t>
    </dgm:pt>
    <dgm:pt modelId="{6CFC34B7-6F72-4DB4-841D-D238701FB781}" type="sibTrans" cxnId="{31CB8BE8-B453-4386-A74D-D1B64686A21D}">
      <dgm:prSet/>
      <dgm:spPr/>
      <dgm:t>
        <a:bodyPr/>
        <a:lstStyle/>
        <a:p>
          <a:endParaRPr lang="ru-RU"/>
        </a:p>
      </dgm:t>
    </dgm:pt>
    <dgm:pt modelId="{3DCB9292-519B-497A-8B98-486166AA85B2}" type="pres">
      <dgm:prSet presAssocID="{C4A6ACCA-273F-40F0-A12C-E86DA81B446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F5A054-3D46-4E82-A27D-BDAEFEEB4B49}" type="pres">
      <dgm:prSet presAssocID="{C4A6ACCA-273F-40F0-A12C-E86DA81B4462}" presName="matrix" presStyleCnt="0"/>
      <dgm:spPr/>
    </dgm:pt>
    <dgm:pt modelId="{4102B362-B4E8-4F70-9519-7042698B480C}" type="pres">
      <dgm:prSet presAssocID="{C4A6ACCA-273F-40F0-A12C-E86DA81B4462}" presName="tile1" presStyleLbl="node1" presStyleIdx="0" presStyleCnt="4" custScaleX="94092" custScaleY="96296" custLinFactNeighborX="1886"/>
      <dgm:spPr/>
      <dgm:t>
        <a:bodyPr/>
        <a:lstStyle/>
        <a:p>
          <a:endParaRPr lang="ru-RU"/>
        </a:p>
      </dgm:t>
    </dgm:pt>
    <dgm:pt modelId="{8B36C368-2B4B-48F0-89AB-107D84683CED}" type="pres">
      <dgm:prSet presAssocID="{C4A6ACCA-273F-40F0-A12C-E86DA81B446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2BC8-37CD-4AE1-B64E-C600D7B09710}" type="pres">
      <dgm:prSet presAssocID="{C4A6ACCA-273F-40F0-A12C-E86DA81B4462}" presName="tile2" presStyleLbl="node1" presStyleIdx="1" presStyleCnt="4" custAng="0" custScaleX="97496" custScaleY="114816" custLinFactNeighborX="225" custLinFactNeighborY="4400"/>
      <dgm:spPr/>
      <dgm:t>
        <a:bodyPr/>
        <a:lstStyle/>
        <a:p>
          <a:endParaRPr lang="ru-RU"/>
        </a:p>
      </dgm:t>
    </dgm:pt>
    <dgm:pt modelId="{333849D4-D151-4CED-A6B4-6AC2D4D80730}" type="pres">
      <dgm:prSet presAssocID="{C4A6ACCA-273F-40F0-A12C-E86DA81B446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89077-60B8-4D35-AAF3-A76F1BBCC872}" type="pres">
      <dgm:prSet presAssocID="{C4A6ACCA-273F-40F0-A12C-E86DA81B4462}" presName="tile3" presStyleLbl="node1" presStyleIdx="2" presStyleCnt="4" custAng="0" custScaleX="93370" custScaleY="87970" custLinFactNeighborX="1770" custLinFactNeighborY="-9257"/>
      <dgm:spPr/>
      <dgm:t>
        <a:bodyPr/>
        <a:lstStyle/>
        <a:p>
          <a:endParaRPr lang="ru-RU"/>
        </a:p>
      </dgm:t>
    </dgm:pt>
    <dgm:pt modelId="{457B9B06-1E9F-452A-AF34-BB96739A44B5}" type="pres">
      <dgm:prSet presAssocID="{C4A6ACCA-273F-40F0-A12C-E86DA81B446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B4535-7AFD-426B-9BD5-107A2F657DDE}" type="pres">
      <dgm:prSet presAssocID="{C4A6ACCA-273F-40F0-A12C-E86DA81B4462}" presName="tile4" presStyleLbl="node1" presStyleIdx="3" presStyleCnt="4" custScaleY="81479" custLinFactNeighborX="12206"/>
      <dgm:spPr/>
      <dgm:t>
        <a:bodyPr/>
        <a:lstStyle/>
        <a:p>
          <a:endParaRPr lang="ru-RU"/>
        </a:p>
      </dgm:t>
    </dgm:pt>
    <dgm:pt modelId="{EDEF930E-2487-4204-9F37-CA0B25F5A6ED}" type="pres">
      <dgm:prSet presAssocID="{C4A6ACCA-273F-40F0-A12C-E86DA81B446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22D54-4DBF-404B-9570-6FE4B2216AD4}" type="pres">
      <dgm:prSet presAssocID="{C4A6ACCA-273F-40F0-A12C-E86DA81B4462}" presName="centerTile" presStyleLbl="fgShp" presStyleIdx="0" presStyleCnt="1" custScaleX="50847" custScaleY="52833" custLinFactNeighborX="2825" custLinFactNeighborY="190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F887B-3B3D-4B74-B7B7-8BD043E78B31}" type="presOf" srcId="{B64E9FEB-D806-432D-92B1-94199A2148CB}" destId="{91989077-60B8-4D35-AAF3-A76F1BBCC872}" srcOrd="0" destOrd="0" presId="urn:microsoft.com/office/officeart/2005/8/layout/matrix1"/>
    <dgm:cxn modelId="{34E2CF49-9086-49DB-9792-498902EC7906}" type="presOf" srcId="{C4A6ACCA-273F-40F0-A12C-E86DA81B4462}" destId="{3DCB9292-519B-497A-8B98-486166AA85B2}" srcOrd="0" destOrd="0" presId="urn:microsoft.com/office/officeart/2005/8/layout/matrix1"/>
    <dgm:cxn modelId="{0D8CA18E-3E64-40D2-97DD-B1B6E3DD014C}" type="presOf" srcId="{B64E9FEB-D806-432D-92B1-94199A2148CB}" destId="{457B9B06-1E9F-452A-AF34-BB96739A44B5}" srcOrd="1" destOrd="0" presId="urn:microsoft.com/office/officeart/2005/8/layout/matrix1"/>
    <dgm:cxn modelId="{243133AB-D8CF-499B-907E-C553C65FA6BD}" type="presOf" srcId="{BD17131D-7379-44A0-ADC2-905E682343F4}" destId="{EDEF930E-2487-4204-9F37-CA0B25F5A6ED}" srcOrd="1" destOrd="0" presId="urn:microsoft.com/office/officeart/2005/8/layout/matrix1"/>
    <dgm:cxn modelId="{05C85C2F-E9B3-4727-A055-04E187816326}" type="presOf" srcId="{CF61EB6E-B25F-46FA-B941-A3CB6ECE5F08}" destId="{4102B362-B4E8-4F70-9519-7042698B480C}" srcOrd="0" destOrd="0" presId="urn:microsoft.com/office/officeart/2005/8/layout/matrix1"/>
    <dgm:cxn modelId="{65A46371-EB59-4A7D-BD95-F304AFE8B71B}" type="presOf" srcId="{BD17131D-7379-44A0-ADC2-905E682343F4}" destId="{7A5B4535-7AFD-426B-9BD5-107A2F657DDE}" srcOrd="0" destOrd="0" presId="urn:microsoft.com/office/officeart/2005/8/layout/matrix1"/>
    <dgm:cxn modelId="{7AB197CE-B4F9-47D5-A7C7-1A7F62097866}" type="presOf" srcId="{A10A6A3C-8EED-4F9D-8D96-B828E6774F44}" destId="{45CE2BC8-37CD-4AE1-B64E-C600D7B09710}" srcOrd="0" destOrd="0" presId="urn:microsoft.com/office/officeart/2005/8/layout/matrix1"/>
    <dgm:cxn modelId="{58499A8E-8ADF-48A3-A9B1-377EDC2B7833}" srcId="{1884A19A-FEA7-4CDB-A47C-93748353E93A}" destId="{B64E9FEB-D806-432D-92B1-94199A2148CB}" srcOrd="2" destOrd="0" parTransId="{DC3CB375-4CC3-41D7-8B61-468BD21060FF}" sibTransId="{3FF696A4-D8BC-4585-B6C0-F5FA50094029}"/>
    <dgm:cxn modelId="{1A6EDEC3-9EED-4DED-B774-E400875FC43E}" type="presOf" srcId="{1884A19A-FEA7-4CDB-A47C-93748353E93A}" destId="{30522D54-4DBF-404B-9570-6FE4B2216AD4}" srcOrd="0" destOrd="0" presId="urn:microsoft.com/office/officeart/2005/8/layout/matrix1"/>
    <dgm:cxn modelId="{06CDA50E-A83B-45E1-8EDD-8AE1F6F6AD1C}" srcId="{1884A19A-FEA7-4CDB-A47C-93748353E93A}" destId="{CF61EB6E-B25F-46FA-B941-A3CB6ECE5F08}" srcOrd="0" destOrd="0" parTransId="{7390BE55-91ED-4DB4-A264-D5ACEB93AA4B}" sibTransId="{10C72501-1C24-4F4E-A4ED-FECE52AE304F}"/>
    <dgm:cxn modelId="{31CB8BE8-B453-4386-A74D-D1B64686A21D}" srcId="{1884A19A-FEA7-4CDB-A47C-93748353E93A}" destId="{BD17131D-7379-44A0-ADC2-905E682343F4}" srcOrd="3" destOrd="0" parTransId="{2C1A8E07-31E4-492E-83A3-8BF6F13C162D}" sibTransId="{6CFC34B7-6F72-4DB4-841D-D238701FB781}"/>
    <dgm:cxn modelId="{56DE4E76-84FF-4265-B5AA-C64397595EDA}" type="presOf" srcId="{CF61EB6E-B25F-46FA-B941-A3CB6ECE5F08}" destId="{8B36C368-2B4B-48F0-89AB-107D84683CED}" srcOrd="1" destOrd="0" presId="urn:microsoft.com/office/officeart/2005/8/layout/matrix1"/>
    <dgm:cxn modelId="{675B6EC7-8112-499C-971B-CC1622F8F103}" srcId="{C4A6ACCA-273F-40F0-A12C-E86DA81B4462}" destId="{1884A19A-FEA7-4CDB-A47C-93748353E93A}" srcOrd="0" destOrd="0" parTransId="{068ECAA9-BF28-4A22-ACB8-136200A6A46B}" sibTransId="{E099A618-1ABE-42AE-BE10-C6F54F9EF627}"/>
    <dgm:cxn modelId="{6798D11E-6190-4D12-8191-29BDD386CD15}" srcId="{1884A19A-FEA7-4CDB-A47C-93748353E93A}" destId="{A10A6A3C-8EED-4F9D-8D96-B828E6774F44}" srcOrd="1" destOrd="0" parTransId="{6D295745-07F4-4A59-A876-2540BAA0D560}" sibTransId="{6D08DCF2-C7C8-4BD8-A0C3-E14308A2635A}"/>
    <dgm:cxn modelId="{5E2894F2-2C36-49BE-9336-1509F0B2FC12}" type="presOf" srcId="{A10A6A3C-8EED-4F9D-8D96-B828E6774F44}" destId="{333849D4-D151-4CED-A6B4-6AC2D4D80730}" srcOrd="1" destOrd="0" presId="urn:microsoft.com/office/officeart/2005/8/layout/matrix1"/>
    <dgm:cxn modelId="{9A5AE7E9-944F-4F3C-8602-DDBFBA3CE4AD}" type="presParOf" srcId="{3DCB9292-519B-497A-8B98-486166AA85B2}" destId="{7EF5A054-3D46-4E82-A27D-BDAEFEEB4B49}" srcOrd="0" destOrd="0" presId="urn:microsoft.com/office/officeart/2005/8/layout/matrix1"/>
    <dgm:cxn modelId="{AF48BBEC-12A5-445A-AD72-ED63BD125AB9}" type="presParOf" srcId="{7EF5A054-3D46-4E82-A27D-BDAEFEEB4B49}" destId="{4102B362-B4E8-4F70-9519-7042698B480C}" srcOrd="0" destOrd="0" presId="urn:microsoft.com/office/officeart/2005/8/layout/matrix1"/>
    <dgm:cxn modelId="{ED20D49F-620E-46A0-8E4F-282697594585}" type="presParOf" srcId="{7EF5A054-3D46-4E82-A27D-BDAEFEEB4B49}" destId="{8B36C368-2B4B-48F0-89AB-107D84683CED}" srcOrd="1" destOrd="0" presId="urn:microsoft.com/office/officeart/2005/8/layout/matrix1"/>
    <dgm:cxn modelId="{A00224C9-B21E-4CB1-A6EE-6BE5109E208D}" type="presParOf" srcId="{7EF5A054-3D46-4E82-A27D-BDAEFEEB4B49}" destId="{45CE2BC8-37CD-4AE1-B64E-C600D7B09710}" srcOrd="2" destOrd="0" presId="urn:microsoft.com/office/officeart/2005/8/layout/matrix1"/>
    <dgm:cxn modelId="{EE1C1647-89A0-4295-BFB2-491BB43685F6}" type="presParOf" srcId="{7EF5A054-3D46-4E82-A27D-BDAEFEEB4B49}" destId="{333849D4-D151-4CED-A6B4-6AC2D4D80730}" srcOrd="3" destOrd="0" presId="urn:microsoft.com/office/officeart/2005/8/layout/matrix1"/>
    <dgm:cxn modelId="{FE393EDB-82AD-408C-8A3F-3800B26F5E8A}" type="presParOf" srcId="{7EF5A054-3D46-4E82-A27D-BDAEFEEB4B49}" destId="{91989077-60B8-4D35-AAF3-A76F1BBCC872}" srcOrd="4" destOrd="0" presId="urn:microsoft.com/office/officeart/2005/8/layout/matrix1"/>
    <dgm:cxn modelId="{4F9260F4-CCC1-4ACF-9FC6-3EB0A9448997}" type="presParOf" srcId="{7EF5A054-3D46-4E82-A27D-BDAEFEEB4B49}" destId="{457B9B06-1E9F-452A-AF34-BB96739A44B5}" srcOrd="5" destOrd="0" presId="urn:microsoft.com/office/officeart/2005/8/layout/matrix1"/>
    <dgm:cxn modelId="{470E3E06-EBDD-4AAE-A4E5-828D48AD6425}" type="presParOf" srcId="{7EF5A054-3D46-4E82-A27D-BDAEFEEB4B49}" destId="{7A5B4535-7AFD-426B-9BD5-107A2F657DDE}" srcOrd="6" destOrd="0" presId="urn:microsoft.com/office/officeart/2005/8/layout/matrix1"/>
    <dgm:cxn modelId="{4015FA46-2716-4D95-B6DC-21757A9FF6AB}" type="presParOf" srcId="{7EF5A054-3D46-4E82-A27D-BDAEFEEB4B49}" destId="{EDEF930E-2487-4204-9F37-CA0B25F5A6ED}" srcOrd="7" destOrd="0" presId="urn:microsoft.com/office/officeart/2005/8/layout/matrix1"/>
    <dgm:cxn modelId="{67D6D3DD-A215-4C1C-A021-204E297CEAC2}" type="presParOf" srcId="{3DCB9292-519B-497A-8B98-486166AA85B2}" destId="{30522D54-4DBF-404B-9570-6FE4B2216AD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8947E-0479-4BCC-A27B-8F649F45CF46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8EFB6C3D-7CC3-4772-88FA-F0D7CA889C0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тема</a:t>
          </a:r>
          <a:endParaRPr lang="ru-RU" dirty="0">
            <a:solidFill>
              <a:schemeClr val="tx1"/>
            </a:solidFill>
          </a:endParaRPr>
        </a:p>
      </dgm:t>
    </dgm:pt>
    <dgm:pt modelId="{20497CE0-FDDD-45C4-B446-7A3BECC76F81}" type="parTrans" cxnId="{E3735BC1-0E34-47D9-8E6F-3867CEAF24A4}">
      <dgm:prSet/>
      <dgm:spPr/>
      <dgm:t>
        <a:bodyPr/>
        <a:lstStyle/>
        <a:p>
          <a:endParaRPr lang="ru-RU"/>
        </a:p>
      </dgm:t>
    </dgm:pt>
    <dgm:pt modelId="{3ECAA6F2-45A5-4FF2-AC29-F8D8208ADA81}" type="sibTrans" cxnId="{E3735BC1-0E34-47D9-8E6F-3867CEAF24A4}">
      <dgm:prSet/>
      <dgm:spPr/>
      <dgm:t>
        <a:bodyPr/>
        <a:lstStyle/>
        <a:p>
          <a:endParaRPr lang="ru-RU"/>
        </a:p>
      </dgm:t>
    </dgm:pt>
    <dgm:pt modelId="{75E7C65B-5823-4973-B04F-9AF4CF3EFAA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роли</a:t>
          </a:r>
          <a:endParaRPr lang="ru-RU" dirty="0">
            <a:solidFill>
              <a:schemeClr val="tx1"/>
            </a:solidFill>
          </a:endParaRPr>
        </a:p>
      </dgm:t>
    </dgm:pt>
    <dgm:pt modelId="{BF8F5D35-36BD-4D4C-AFE3-324535A9AFD5}" type="parTrans" cxnId="{2E5EF955-6429-40D3-9BF6-479319810979}">
      <dgm:prSet/>
      <dgm:spPr/>
      <dgm:t>
        <a:bodyPr/>
        <a:lstStyle/>
        <a:p>
          <a:endParaRPr lang="ru-RU"/>
        </a:p>
      </dgm:t>
    </dgm:pt>
    <dgm:pt modelId="{B0F78FEE-E176-494B-BAB3-66E8372DD382}" type="sibTrans" cxnId="{2E5EF955-6429-40D3-9BF6-479319810979}">
      <dgm:prSet/>
      <dgm:spPr/>
      <dgm:t>
        <a:bodyPr/>
        <a:lstStyle/>
        <a:p>
          <a:endParaRPr lang="ru-RU"/>
        </a:p>
      </dgm:t>
    </dgm:pt>
    <dgm:pt modelId="{390E7396-988A-479A-9013-6E725ECC432B}">
      <dgm:prSet phldrT="[Текст]"/>
      <dgm:spPr/>
      <dgm:t>
        <a:bodyPr/>
        <a:lstStyle/>
        <a:p>
          <a:r>
            <a:rPr lang="ru-RU" dirty="0" smtClean="0"/>
            <a:t>Линия сюжета</a:t>
          </a:r>
        </a:p>
      </dgm:t>
    </dgm:pt>
    <dgm:pt modelId="{BBC7307B-D5B1-4C0A-8295-4F053BDCB9C4}" type="parTrans" cxnId="{336323F2-3CEB-4F1C-BF89-CFA50ED7D784}">
      <dgm:prSet/>
      <dgm:spPr/>
      <dgm:t>
        <a:bodyPr/>
        <a:lstStyle/>
        <a:p>
          <a:endParaRPr lang="ru-RU"/>
        </a:p>
      </dgm:t>
    </dgm:pt>
    <dgm:pt modelId="{D7A6969D-4B0B-45A4-8D59-C3F48B442AD8}" type="sibTrans" cxnId="{336323F2-3CEB-4F1C-BF89-CFA50ED7D784}">
      <dgm:prSet/>
      <dgm:spPr/>
      <dgm:t>
        <a:bodyPr/>
        <a:lstStyle/>
        <a:p>
          <a:endParaRPr lang="ru-RU"/>
        </a:p>
      </dgm:t>
    </dgm:pt>
    <dgm:pt modelId="{29492012-6CFB-4B01-9169-BF0CB51334CE}">
      <dgm:prSet/>
      <dgm:spPr/>
      <dgm:t>
        <a:bodyPr/>
        <a:lstStyle/>
        <a:p>
          <a:endParaRPr lang="ru-RU" dirty="0"/>
        </a:p>
      </dgm:t>
    </dgm:pt>
    <dgm:pt modelId="{211DAD15-5AA7-41A4-8A1A-A6A687D22B3A}" type="parTrans" cxnId="{C160C391-F052-44AB-AE1C-ECDBAC088BBC}">
      <dgm:prSet/>
      <dgm:spPr/>
      <dgm:t>
        <a:bodyPr/>
        <a:lstStyle/>
        <a:p>
          <a:endParaRPr lang="ru-RU"/>
        </a:p>
      </dgm:t>
    </dgm:pt>
    <dgm:pt modelId="{97D8D2EC-215C-4321-9420-8BC4B8EE0D89}" type="sibTrans" cxnId="{C160C391-F052-44AB-AE1C-ECDBAC088BBC}">
      <dgm:prSet/>
      <dgm:spPr/>
      <dgm:t>
        <a:bodyPr/>
        <a:lstStyle/>
        <a:p>
          <a:endParaRPr lang="ru-RU"/>
        </a:p>
      </dgm:t>
    </dgm:pt>
    <dgm:pt modelId="{3EDC6E10-0090-4072-B17F-30C8D14FF50F}" type="pres">
      <dgm:prSet presAssocID="{0938947E-0479-4BCC-A27B-8F649F45CF46}" presName="Name0" presStyleCnt="0">
        <dgm:presLayoutVars>
          <dgm:dir/>
          <dgm:resizeHandles val="exact"/>
        </dgm:presLayoutVars>
      </dgm:prSet>
      <dgm:spPr/>
    </dgm:pt>
    <dgm:pt modelId="{CBA63BB8-5323-4B57-99BB-A74D1EA0CBA4}" type="pres">
      <dgm:prSet presAssocID="{8EFB6C3D-7CC3-4772-88FA-F0D7CA889C0B}" presName="parTxOnly" presStyleLbl="node1" presStyleIdx="0" presStyleCnt="4" custScaleX="51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2093-A887-48EE-967B-E3CC39D17C72}" type="pres">
      <dgm:prSet presAssocID="{3ECAA6F2-45A5-4FF2-AC29-F8D8208ADA81}" presName="parSpace" presStyleCnt="0"/>
      <dgm:spPr/>
    </dgm:pt>
    <dgm:pt modelId="{49D936DE-E30C-4CD1-B04F-EEB4E8AF7DF3}" type="pres">
      <dgm:prSet presAssocID="{75E7C65B-5823-4973-B04F-9AF4CF3EFAA8}" presName="parTxOnly" presStyleLbl="node1" presStyleIdx="1" presStyleCnt="4" custScaleX="5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A73BE-05ED-4AD6-A8AA-53322E28DD05}" type="pres">
      <dgm:prSet presAssocID="{B0F78FEE-E176-494B-BAB3-66E8372DD382}" presName="parSpace" presStyleCnt="0"/>
      <dgm:spPr/>
    </dgm:pt>
    <dgm:pt modelId="{8EC44D54-DA57-43DC-A903-702F1D13F3C7}" type="pres">
      <dgm:prSet presAssocID="{390E7396-988A-479A-9013-6E725ECC432B}" presName="parTxOnly" presStyleLbl="node1" presStyleIdx="2" presStyleCnt="4" custScaleX="66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5C462-09B4-4DE8-8E3B-C91E9DA11AEC}" type="pres">
      <dgm:prSet presAssocID="{D7A6969D-4B0B-45A4-8D59-C3F48B442AD8}" presName="parSpace" presStyleCnt="0"/>
      <dgm:spPr/>
    </dgm:pt>
    <dgm:pt modelId="{A77EDBFC-B610-439B-BCCE-E05BC6C3FEB2}" type="pres">
      <dgm:prSet presAssocID="{29492012-6CFB-4B01-9169-BF0CB51334CE}" presName="parTxOnly" presStyleLbl="node1" presStyleIdx="3" presStyleCnt="4" custLinFactNeighborX="7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B5E0C-E909-4B2B-97F6-28A3A8A498C1}" type="presOf" srcId="{390E7396-988A-479A-9013-6E725ECC432B}" destId="{8EC44D54-DA57-43DC-A903-702F1D13F3C7}" srcOrd="0" destOrd="0" presId="urn:microsoft.com/office/officeart/2005/8/layout/hChevron3"/>
    <dgm:cxn modelId="{C160C391-F052-44AB-AE1C-ECDBAC088BBC}" srcId="{0938947E-0479-4BCC-A27B-8F649F45CF46}" destId="{29492012-6CFB-4B01-9169-BF0CB51334CE}" srcOrd="3" destOrd="0" parTransId="{211DAD15-5AA7-41A4-8A1A-A6A687D22B3A}" sibTransId="{97D8D2EC-215C-4321-9420-8BC4B8EE0D89}"/>
    <dgm:cxn modelId="{3189D8FC-9F3E-47A0-B036-4E3DF7FD667E}" type="presOf" srcId="{0938947E-0479-4BCC-A27B-8F649F45CF46}" destId="{3EDC6E10-0090-4072-B17F-30C8D14FF50F}" srcOrd="0" destOrd="0" presId="urn:microsoft.com/office/officeart/2005/8/layout/hChevron3"/>
    <dgm:cxn modelId="{99509496-4C1A-421D-B5A7-AB26575E30A7}" type="presOf" srcId="{8EFB6C3D-7CC3-4772-88FA-F0D7CA889C0B}" destId="{CBA63BB8-5323-4B57-99BB-A74D1EA0CBA4}" srcOrd="0" destOrd="0" presId="urn:microsoft.com/office/officeart/2005/8/layout/hChevron3"/>
    <dgm:cxn modelId="{2E5EF955-6429-40D3-9BF6-479319810979}" srcId="{0938947E-0479-4BCC-A27B-8F649F45CF46}" destId="{75E7C65B-5823-4973-B04F-9AF4CF3EFAA8}" srcOrd="1" destOrd="0" parTransId="{BF8F5D35-36BD-4D4C-AFE3-324535A9AFD5}" sibTransId="{B0F78FEE-E176-494B-BAB3-66E8372DD382}"/>
    <dgm:cxn modelId="{ED186507-7AF8-4432-9198-00927F7908C7}" type="presOf" srcId="{29492012-6CFB-4B01-9169-BF0CB51334CE}" destId="{A77EDBFC-B610-439B-BCCE-E05BC6C3FEB2}" srcOrd="0" destOrd="0" presId="urn:microsoft.com/office/officeart/2005/8/layout/hChevron3"/>
    <dgm:cxn modelId="{E3735BC1-0E34-47D9-8E6F-3867CEAF24A4}" srcId="{0938947E-0479-4BCC-A27B-8F649F45CF46}" destId="{8EFB6C3D-7CC3-4772-88FA-F0D7CA889C0B}" srcOrd="0" destOrd="0" parTransId="{20497CE0-FDDD-45C4-B446-7A3BECC76F81}" sibTransId="{3ECAA6F2-45A5-4FF2-AC29-F8D8208ADA81}"/>
    <dgm:cxn modelId="{336323F2-3CEB-4F1C-BF89-CFA50ED7D784}" srcId="{0938947E-0479-4BCC-A27B-8F649F45CF46}" destId="{390E7396-988A-479A-9013-6E725ECC432B}" srcOrd="2" destOrd="0" parTransId="{BBC7307B-D5B1-4C0A-8295-4F053BDCB9C4}" sibTransId="{D7A6969D-4B0B-45A4-8D59-C3F48B442AD8}"/>
    <dgm:cxn modelId="{E858CB90-C6FB-4627-9903-D0D75B3F3261}" type="presOf" srcId="{75E7C65B-5823-4973-B04F-9AF4CF3EFAA8}" destId="{49D936DE-E30C-4CD1-B04F-EEB4E8AF7DF3}" srcOrd="0" destOrd="0" presId="urn:microsoft.com/office/officeart/2005/8/layout/hChevron3"/>
    <dgm:cxn modelId="{C6FD316B-8D96-4604-8B0A-2586FCB09C2C}" type="presParOf" srcId="{3EDC6E10-0090-4072-B17F-30C8D14FF50F}" destId="{CBA63BB8-5323-4B57-99BB-A74D1EA0CBA4}" srcOrd="0" destOrd="0" presId="urn:microsoft.com/office/officeart/2005/8/layout/hChevron3"/>
    <dgm:cxn modelId="{C028CF59-2B87-4D0D-9C9A-285539A34DA3}" type="presParOf" srcId="{3EDC6E10-0090-4072-B17F-30C8D14FF50F}" destId="{E20B2093-A887-48EE-967B-E3CC39D17C72}" srcOrd="1" destOrd="0" presId="urn:microsoft.com/office/officeart/2005/8/layout/hChevron3"/>
    <dgm:cxn modelId="{B91B5889-C055-42D2-87E2-DCC27C18655A}" type="presParOf" srcId="{3EDC6E10-0090-4072-B17F-30C8D14FF50F}" destId="{49D936DE-E30C-4CD1-B04F-EEB4E8AF7DF3}" srcOrd="2" destOrd="0" presId="urn:microsoft.com/office/officeart/2005/8/layout/hChevron3"/>
    <dgm:cxn modelId="{FBB565EB-B6DE-42D5-BCB2-BDA46968F4A2}" type="presParOf" srcId="{3EDC6E10-0090-4072-B17F-30C8D14FF50F}" destId="{7EFA73BE-05ED-4AD6-A8AA-53322E28DD05}" srcOrd="3" destOrd="0" presId="urn:microsoft.com/office/officeart/2005/8/layout/hChevron3"/>
    <dgm:cxn modelId="{CFD3CE8C-BB51-4EAB-A8B2-1971C76BD681}" type="presParOf" srcId="{3EDC6E10-0090-4072-B17F-30C8D14FF50F}" destId="{8EC44D54-DA57-43DC-A903-702F1D13F3C7}" srcOrd="4" destOrd="0" presId="urn:microsoft.com/office/officeart/2005/8/layout/hChevron3"/>
    <dgm:cxn modelId="{0040D89E-B394-47A6-8333-171C23809DFD}" type="presParOf" srcId="{3EDC6E10-0090-4072-B17F-30C8D14FF50F}" destId="{CC85C462-09B4-4DE8-8E3B-C91E9DA11AEC}" srcOrd="5" destOrd="0" presId="urn:microsoft.com/office/officeart/2005/8/layout/hChevron3"/>
    <dgm:cxn modelId="{B5D03241-E0BA-4452-87FF-5E8E2A229A7D}" type="presParOf" srcId="{3EDC6E10-0090-4072-B17F-30C8D14FF50F}" destId="{A77EDBFC-B610-439B-BCCE-E05BC6C3FEB2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C3C74F-35B2-413D-B684-D81F2F864C4C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9B4EDC-F0B3-4089-99E0-65145067AD1B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02603E13-F00C-43F4-A430-BE5FB9C16BA1}" type="parTrans" cxnId="{F3780465-CA96-4142-BF71-04C5926518FE}">
      <dgm:prSet/>
      <dgm:spPr/>
      <dgm:t>
        <a:bodyPr/>
        <a:lstStyle/>
        <a:p>
          <a:endParaRPr lang="ru-RU"/>
        </a:p>
      </dgm:t>
    </dgm:pt>
    <dgm:pt modelId="{56A62876-3FBB-47B8-A163-BB4319640C4E}" type="sibTrans" cxnId="{F3780465-CA96-4142-BF71-04C5926518FE}">
      <dgm:prSet/>
      <dgm:spPr/>
      <dgm:t>
        <a:bodyPr/>
        <a:lstStyle/>
        <a:p>
          <a:endParaRPr lang="ru-RU"/>
        </a:p>
      </dgm:t>
    </dgm:pt>
    <dgm:pt modelId="{99DE20FA-6D80-4697-A212-E1640973B2A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Формирование представлений о действительности</a:t>
          </a:r>
        </a:p>
        <a:p>
          <a:r>
            <a:rPr lang="ru-RU" sz="1800" dirty="0" smtClean="0">
              <a:solidFill>
                <a:schemeClr val="tx1"/>
              </a:solidFill>
            </a:rPr>
            <a:t>Кто, чем и почему занимается</a:t>
          </a:r>
        </a:p>
        <a:p>
          <a:r>
            <a:rPr lang="ru-RU" sz="1800" dirty="0" smtClean="0">
              <a:solidFill>
                <a:schemeClr val="tx1"/>
              </a:solidFill>
            </a:rPr>
            <a:t>-Наблюдения</a:t>
          </a:r>
        </a:p>
        <a:p>
          <a:r>
            <a:rPr lang="ru-RU" sz="1800" dirty="0" smtClean="0">
              <a:solidFill>
                <a:schemeClr val="tx1"/>
              </a:solidFill>
            </a:rPr>
            <a:t>-Рассказы</a:t>
          </a:r>
        </a:p>
        <a:p>
          <a:r>
            <a:rPr lang="ru-RU" sz="1800" dirty="0" smtClean="0">
              <a:solidFill>
                <a:schemeClr val="tx1"/>
              </a:solidFill>
            </a:rPr>
            <a:t>-беседы</a:t>
          </a:r>
          <a:endParaRPr lang="ru-RU" sz="1800" dirty="0">
            <a:solidFill>
              <a:schemeClr val="tx1"/>
            </a:solidFill>
          </a:endParaRPr>
        </a:p>
      </dgm:t>
    </dgm:pt>
    <dgm:pt modelId="{408944CC-B336-45E4-ABEB-408B425C4335}" type="parTrans" cxnId="{3251C807-F802-4ECB-A0F8-E2B7B1FB071C}">
      <dgm:prSet/>
      <dgm:spPr/>
      <dgm:t>
        <a:bodyPr/>
        <a:lstStyle/>
        <a:p>
          <a:endParaRPr lang="ru-RU"/>
        </a:p>
      </dgm:t>
    </dgm:pt>
    <dgm:pt modelId="{413E91F6-F18C-4584-B73D-BD33B14E5BDD}" type="sibTrans" cxnId="{3251C807-F802-4ECB-A0F8-E2B7B1FB071C}">
      <dgm:prSet/>
      <dgm:spPr/>
      <dgm:t>
        <a:bodyPr/>
        <a:lstStyle/>
        <a:p>
          <a:endParaRPr lang="ru-RU"/>
        </a:p>
      </dgm:t>
    </dgm:pt>
    <dgm:pt modelId="{EE1FC5F8-C120-4E07-B604-F0FF1F27E28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69DA3D15-47AF-403A-8A11-9953DC6C3079}" type="parTrans" cxnId="{69BB2067-286C-42CD-89BC-E6E1D7587EB1}">
      <dgm:prSet/>
      <dgm:spPr/>
      <dgm:t>
        <a:bodyPr/>
        <a:lstStyle/>
        <a:p>
          <a:endParaRPr lang="ru-RU"/>
        </a:p>
      </dgm:t>
    </dgm:pt>
    <dgm:pt modelId="{6B1E87FE-5C9A-4830-90D4-2828E4C25365}" type="sibTrans" cxnId="{69BB2067-286C-42CD-89BC-E6E1D7587EB1}">
      <dgm:prSet/>
      <dgm:spPr/>
      <dgm:t>
        <a:bodyPr/>
        <a:lstStyle/>
        <a:p>
          <a:endParaRPr lang="ru-RU"/>
        </a:p>
      </dgm:t>
    </dgm:pt>
    <dgm:pt modelId="{11375656-CF19-462C-B6E8-3CEA56841B8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Игра в подготовку к игре</a:t>
          </a:r>
        </a:p>
        <a:p>
          <a:r>
            <a:rPr lang="ru-RU" sz="1800" dirty="0" smtClean="0">
              <a:solidFill>
                <a:schemeClr val="tx1"/>
              </a:solidFill>
            </a:rPr>
            <a:t>-определение ситуаций взаимодействия людей Придумывание событий</a:t>
          </a:r>
        </a:p>
        <a:p>
          <a:r>
            <a:rPr lang="ru-RU" sz="1800" dirty="0" smtClean="0">
              <a:solidFill>
                <a:schemeClr val="tx1"/>
              </a:solidFill>
            </a:rPr>
            <a:t>-- создание предметно-игровой среды</a:t>
          </a:r>
        </a:p>
        <a:p>
          <a:r>
            <a:rPr lang="ru-RU" sz="1800" dirty="0" smtClean="0">
              <a:solidFill>
                <a:schemeClr val="tx1"/>
              </a:solidFill>
            </a:rPr>
            <a:t>-совместная игровая деятельность воспитателя и детей</a:t>
          </a:r>
        </a:p>
        <a:p>
          <a:endParaRPr lang="ru-RU" sz="1600" dirty="0"/>
        </a:p>
      </dgm:t>
    </dgm:pt>
    <dgm:pt modelId="{FFE666AA-80C0-4A8A-9808-E43E360C4A1F}" type="parTrans" cxnId="{607B7ECF-2B71-442D-87C4-3A34F20C8A9F}">
      <dgm:prSet/>
      <dgm:spPr/>
      <dgm:t>
        <a:bodyPr/>
        <a:lstStyle/>
        <a:p>
          <a:endParaRPr lang="ru-RU"/>
        </a:p>
      </dgm:t>
    </dgm:pt>
    <dgm:pt modelId="{8080F09E-D182-4EB7-97D9-830453E3A45E}" type="sibTrans" cxnId="{607B7ECF-2B71-442D-87C4-3A34F20C8A9F}">
      <dgm:prSet/>
      <dgm:spPr/>
      <dgm:t>
        <a:bodyPr/>
        <a:lstStyle/>
        <a:p>
          <a:endParaRPr lang="ru-RU"/>
        </a:p>
      </dgm:t>
    </dgm:pt>
    <dgm:pt modelId="{CA5F31F5-073E-4C1E-B8DB-5B5105EDB54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BC172B39-5632-49F5-8D12-1DBFBC9E4A59}" type="parTrans" cxnId="{45D90013-2F02-47CE-B138-662B8C59A67B}">
      <dgm:prSet/>
      <dgm:spPr/>
      <dgm:t>
        <a:bodyPr/>
        <a:lstStyle/>
        <a:p>
          <a:endParaRPr lang="ru-RU"/>
        </a:p>
      </dgm:t>
    </dgm:pt>
    <dgm:pt modelId="{1A128624-EF29-48F0-AB0E-658F18D1F44E}" type="sibTrans" cxnId="{45D90013-2F02-47CE-B138-662B8C59A67B}">
      <dgm:prSet/>
      <dgm:spPr/>
      <dgm:t>
        <a:bodyPr/>
        <a:lstStyle/>
        <a:p>
          <a:endParaRPr lang="ru-RU"/>
        </a:p>
      </dgm:t>
    </dgm:pt>
    <dgm:pt modelId="{1EFDEF95-0F44-42F5-9DB7-191C21F37E98}">
      <dgm:prSet phldrT="[Текст]" custT="1"/>
      <dgm:spPr/>
      <dgm:t>
        <a:bodyPr anchor="ctr"/>
        <a:lstStyle/>
        <a:p>
          <a:r>
            <a:rPr lang="ru-RU" sz="2000" dirty="0" smtClean="0">
              <a:solidFill>
                <a:schemeClr val="tx1"/>
              </a:solidFill>
            </a:rPr>
            <a:t>Самостоятельная игровая деятельность детей</a:t>
          </a:r>
          <a:endParaRPr lang="ru-RU" sz="2000" dirty="0">
            <a:solidFill>
              <a:schemeClr val="tx1"/>
            </a:solidFill>
          </a:endParaRPr>
        </a:p>
      </dgm:t>
    </dgm:pt>
    <dgm:pt modelId="{E58BBC1D-0651-4F01-849D-B4C04E6D69D4}" type="parTrans" cxnId="{B7D27F32-D4D8-4B14-9304-5413AD66A2FA}">
      <dgm:prSet/>
      <dgm:spPr/>
      <dgm:t>
        <a:bodyPr/>
        <a:lstStyle/>
        <a:p>
          <a:endParaRPr lang="ru-RU"/>
        </a:p>
      </dgm:t>
    </dgm:pt>
    <dgm:pt modelId="{0192AFFC-A205-4F47-AD06-9D60EFBA7D5C}" type="sibTrans" cxnId="{B7D27F32-D4D8-4B14-9304-5413AD66A2FA}">
      <dgm:prSet/>
      <dgm:spPr/>
      <dgm:t>
        <a:bodyPr/>
        <a:lstStyle/>
        <a:p>
          <a:endParaRPr lang="ru-RU"/>
        </a:p>
      </dgm:t>
    </dgm:pt>
    <dgm:pt modelId="{462A213E-1512-4E0F-8688-2D7E32A03F3B}" type="pres">
      <dgm:prSet presAssocID="{6FC3C74F-35B2-413D-B684-D81F2F864C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59C4EE-C467-4E4E-80C2-141237D0E87E}" type="pres">
      <dgm:prSet presAssocID="{CE9B4EDC-F0B3-4089-99E0-65145067AD1B}" presName="compositeNode" presStyleCnt="0">
        <dgm:presLayoutVars>
          <dgm:bulletEnabled val="1"/>
        </dgm:presLayoutVars>
      </dgm:prSet>
      <dgm:spPr/>
    </dgm:pt>
    <dgm:pt modelId="{C88A3E14-F859-428A-8965-7450808A2ED3}" type="pres">
      <dgm:prSet presAssocID="{CE9B4EDC-F0B3-4089-99E0-65145067AD1B}" presName="bgRect" presStyleLbl="node1" presStyleIdx="0" presStyleCnt="3" custScaleX="76900" custScaleY="80800"/>
      <dgm:spPr/>
      <dgm:t>
        <a:bodyPr/>
        <a:lstStyle/>
        <a:p>
          <a:endParaRPr lang="ru-RU"/>
        </a:p>
      </dgm:t>
    </dgm:pt>
    <dgm:pt modelId="{D20BE6E4-E037-4D99-BF3D-BA31F24EA991}" type="pres">
      <dgm:prSet presAssocID="{CE9B4EDC-F0B3-4089-99E0-65145067AD1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41BFA-89F1-4CF8-BB08-C7A2428EF828}" type="pres">
      <dgm:prSet presAssocID="{CE9B4EDC-F0B3-4089-99E0-65145067AD1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92CE5-0409-43B8-8795-0A0D234278BF}" type="pres">
      <dgm:prSet presAssocID="{56A62876-3FBB-47B8-A163-BB4319640C4E}" presName="hSp" presStyleCnt="0"/>
      <dgm:spPr/>
    </dgm:pt>
    <dgm:pt modelId="{BAD12521-8887-41B7-98AF-FDC00B29120D}" type="pres">
      <dgm:prSet presAssocID="{56A62876-3FBB-47B8-A163-BB4319640C4E}" presName="vProcSp" presStyleCnt="0"/>
      <dgm:spPr/>
    </dgm:pt>
    <dgm:pt modelId="{3813CC7C-5603-44DA-8636-BF03621912AD}" type="pres">
      <dgm:prSet presAssocID="{56A62876-3FBB-47B8-A163-BB4319640C4E}" presName="vSp1" presStyleCnt="0"/>
      <dgm:spPr/>
    </dgm:pt>
    <dgm:pt modelId="{F97C9C4E-2FC4-408F-A3C1-71405210ECC0}" type="pres">
      <dgm:prSet presAssocID="{56A62876-3FBB-47B8-A163-BB4319640C4E}" presName="simulatedConn" presStyleLbl="solidFgAcc1" presStyleIdx="0" presStyleCnt="2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84B16C7-E8E4-4973-B06C-8B6163A22F7A}" type="pres">
      <dgm:prSet presAssocID="{56A62876-3FBB-47B8-A163-BB4319640C4E}" presName="vSp2" presStyleCnt="0"/>
      <dgm:spPr/>
    </dgm:pt>
    <dgm:pt modelId="{880468C8-417B-43C9-8998-CC91E42DE307}" type="pres">
      <dgm:prSet presAssocID="{56A62876-3FBB-47B8-A163-BB4319640C4E}" presName="sibTrans" presStyleCnt="0"/>
      <dgm:spPr/>
    </dgm:pt>
    <dgm:pt modelId="{D5C4C016-326D-4240-89E6-8172A30A48FC}" type="pres">
      <dgm:prSet presAssocID="{EE1FC5F8-C120-4E07-B604-F0FF1F27E288}" presName="compositeNode" presStyleCnt="0">
        <dgm:presLayoutVars>
          <dgm:bulletEnabled val="1"/>
        </dgm:presLayoutVars>
      </dgm:prSet>
      <dgm:spPr/>
    </dgm:pt>
    <dgm:pt modelId="{12755414-85BE-44E4-A2FB-8F018F8F8323}" type="pres">
      <dgm:prSet presAssocID="{EE1FC5F8-C120-4E07-B604-F0FF1F27E288}" presName="bgRect" presStyleLbl="node1" presStyleIdx="1" presStyleCnt="3" custScaleY="92355"/>
      <dgm:spPr/>
      <dgm:t>
        <a:bodyPr/>
        <a:lstStyle/>
        <a:p>
          <a:endParaRPr lang="ru-RU"/>
        </a:p>
      </dgm:t>
    </dgm:pt>
    <dgm:pt modelId="{9DFA0CF9-E86A-482E-9AD4-8C4BCB87F076}" type="pres">
      <dgm:prSet presAssocID="{EE1FC5F8-C120-4E07-B604-F0FF1F27E28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D46E9-373F-41A4-A308-496F3B0069F9}" type="pres">
      <dgm:prSet presAssocID="{EE1FC5F8-C120-4E07-B604-F0FF1F27E28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60458-F439-4364-A894-ECD2C5DA119C}" type="pres">
      <dgm:prSet presAssocID="{6B1E87FE-5C9A-4830-90D4-2828E4C25365}" presName="hSp" presStyleCnt="0"/>
      <dgm:spPr/>
    </dgm:pt>
    <dgm:pt modelId="{114C37A4-0E39-4AE4-A2D1-57003841586B}" type="pres">
      <dgm:prSet presAssocID="{6B1E87FE-5C9A-4830-90D4-2828E4C25365}" presName="vProcSp" presStyleCnt="0"/>
      <dgm:spPr/>
    </dgm:pt>
    <dgm:pt modelId="{A14F904E-7767-4A2C-A23F-6C32F8C53105}" type="pres">
      <dgm:prSet presAssocID="{6B1E87FE-5C9A-4830-90D4-2828E4C25365}" presName="vSp1" presStyleCnt="0"/>
      <dgm:spPr/>
    </dgm:pt>
    <dgm:pt modelId="{C818D4DA-798A-4AFB-B651-C6B6A1D7290F}" type="pres">
      <dgm:prSet presAssocID="{6B1E87FE-5C9A-4830-90D4-2828E4C25365}" presName="simulatedConn" presStyleLbl="solidFgAcc1" presStyleIdx="1" presStyleCnt="2"/>
      <dgm:spPr>
        <a:solidFill>
          <a:srgbClr val="FF0000"/>
        </a:solidFill>
      </dgm:spPr>
    </dgm:pt>
    <dgm:pt modelId="{4B3D8E7C-4689-4B61-B2A7-05285C904D60}" type="pres">
      <dgm:prSet presAssocID="{6B1E87FE-5C9A-4830-90D4-2828E4C25365}" presName="vSp2" presStyleCnt="0"/>
      <dgm:spPr/>
    </dgm:pt>
    <dgm:pt modelId="{E6DED2F7-49A5-44D3-834B-FCB114DBDEA6}" type="pres">
      <dgm:prSet presAssocID="{6B1E87FE-5C9A-4830-90D4-2828E4C25365}" presName="sibTrans" presStyleCnt="0"/>
      <dgm:spPr/>
    </dgm:pt>
    <dgm:pt modelId="{9B066C3D-E183-4DCB-A0D0-D6D7D4608248}" type="pres">
      <dgm:prSet presAssocID="{CA5F31F5-073E-4C1E-B8DB-5B5105EDB54A}" presName="compositeNode" presStyleCnt="0">
        <dgm:presLayoutVars>
          <dgm:bulletEnabled val="1"/>
        </dgm:presLayoutVars>
      </dgm:prSet>
      <dgm:spPr/>
    </dgm:pt>
    <dgm:pt modelId="{8ACD9B74-DC92-4943-9640-CB0015862BB6}" type="pres">
      <dgm:prSet presAssocID="{CA5F31F5-073E-4C1E-B8DB-5B5105EDB54A}" presName="bgRect" presStyleLbl="node1" presStyleIdx="2" presStyleCnt="3" custScaleX="68265" custScaleY="69244"/>
      <dgm:spPr/>
      <dgm:t>
        <a:bodyPr/>
        <a:lstStyle/>
        <a:p>
          <a:endParaRPr lang="ru-RU"/>
        </a:p>
      </dgm:t>
    </dgm:pt>
    <dgm:pt modelId="{7BB00AF4-01CE-4AED-BAEF-4AC778E7903F}" type="pres">
      <dgm:prSet presAssocID="{CA5F31F5-073E-4C1E-B8DB-5B5105EDB54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25776-4A23-4151-838D-12C947F531D7}" type="pres">
      <dgm:prSet presAssocID="{CA5F31F5-073E-4C1E-B8DB-5B5105EDB54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76A8B-22DC-4D36-BC79-EE60ACE4D3DA}" type="presOf" srcId="{11375656-CF19-462C-B6E8-3CEA56841B8F}" destId="{29ED46E9-373F-41A4-A308-496F3B0069F9}" srcOrd="0" destOrd="0" presId="urn:microsoft.com/office/officeart/2005/8/layout/hProcess7#1"/>
    <dgm:cxn modelId="{3251C807-F802-4ECB-A0F8-E2B7B1FB071C}" srcId="{CE9B4EDC-F0B3-4089-99E0-65145067AD1B}" destId="{99DE20FA-6D80-4697-A212-E1640973B2A9}" srcOrd="0" destOrd="0" parTransId="{408944CC-B336-45E4-ABEB-408B425C4335}" sibTransId="{413E91F6-F18C-4584-B73D-BD33B14E5BDD}"/>
    <dgm:cxn modelId="{F3780465-CA96-4142-BF71-04C5926518FE}" srcId="{6FC3C74F-35B2-413D-B684-D81F2F864C4C}" destId="{CE9B4EDC-F0B3-4089-99E0-65145067AD1B}" srcOrd="0" destOrd="0" parTransId="{02603E13-F00C-43F4-A430-BE5FB9C16BA1}" sibTransId="{56A62876-3FBB-47B8-A163-BB4319640C4E}"/>
    <dgm:cxn modelId="{EDBE42A0-5AE3-4230-8790-9D4ECE115C98}" type="presOf" srcId="{CE9B4EDC-F0B3-4089-99E0-65145067AD1B}" destId="{D20BE6E4-E037-4D99-BF3D-BA31F24EA991}" srcOrd="1" destOrd="0" presId="urn:microsoft.com/office/officeart/2005/8/layout/hProcess7#1"/>
    <dgm:cxn modelId="{7D44CE4F-C641-449A-BD52-9BC2C9ECA1FD}" type="presOf" srcId="{EE1FC5F8-C120-4E07-B604-F0FF1F27E288}" destId="{9DFA0CF9-E86A-482E-9AD4-8C4BCB87F076}" srcOrd="1" destOrd="0" presId="urn:microsoft.com/office/officeart/2005/8/layout/hProcess7#1"/>
    <dgm:cxn modelId="{89730BC7-80B8-4DE4-A602-D679B74B019C}" type="presOf" srcId="{CA5F31F5-073E-4C1E-B8DB-5B5105EDB54A}" destId="{7BB00AF4-01CE-4AED-BAEF-4AC778E7903F}" srcOrd="1" destOrd="0" presId="urn:microsoft.com/office/officeart/2005/8/layout/hProcess7#1"/>
    <dgm:cxn modelId="{32261738-AB09-452A-905E-0E39E987D70B}" type="presOf" srcId="{6FC3C74F-35B2-413D-B684-D81F2F864C4C}" destId="{462A213E-1512-4E0F-8688-2D7E32A03F3B}" srcOrd="0" destOrd="0" presId="urn:microsoft.com/office/officeart/2005/8/layout/hProcess7#1"/>
    <dgm:cxn modelId="{607B7ECF-2B71-442D-87C4-3A34F20C8A9F}" srcId="{EE1FC5F8-C120-4E07-B604-F0FF1F27E288}" destId="{11375656-CF19-462C-B6E8-3CEA56841B8F}" srcOrd="0" destOrd="0" parTransId="{FFE666AA-80C0-4A8A-9808-E43E360C4A1F}" sibTransId="{8080F09E-D182-4EB7-97D9-830453E3A45E}"/>
    <dgm:cxn modelId="{717D8C45-611C-486B-B2FC-330F4AA60B94}" type="presOf" srcId="{EE1FC5F8-C120-4E07-B604-F0FF1F27E288}" destId="{12755414-85BE-44E4-A2FB-8F018F8F8323}" srcOrd="0" destOrd="0" presId="urn:microsoft.com/office/officeart/2005/8/layout/hProcess7#1"/>
    <dgm:cxn modelId="{B7D27F32-D4D8-4B14-9304-5413AD66A2FA}" srcId="{CA5F31F5-073E-4C1E-B8DB-5B5105EDB54A}" destId="{1EFDEF95-0F44-42F5-9DB7-191C21F37E98}" srcOrd="0" destOrd="0" parTransId="{E58BBC1D-0651-4F01-849D-B4C04E6D69D4}" sibTransId="{0192AFFC-A205-4F47-AD06-9D60EFBA7D5C}"/>
    <dgm:cxn modelId="{69BB2067-286C-42CD-89BC-E6E1D7587EB1}" srcId="{6FC3C74F-35B2-413D-B684-D81F2F864C4C}" destId="{EE1FC5F8-C120-4E07-B604-F0FF1F27E288}" srcOrd="1" destOrd="0" parTransId="{69DA3D15-47AF-403A-8A11-9953DC6C3079}" sibTransId="{6B1E87FE-5C9A-4830-90D4-2828E4C25365}"/>
    <dgm:cxn modelId="{45D90013-2F02-47CE-B138-662B8C59A67B}" srcId="{6FC3C74F-35B2-413D-B684-D81F2F864C4C}" destId="{CA5F31F5-073E-4C1E-B8DB-5B5105EDB54A}" srcOrd="2" destOrd="0" parTransId="{BC172B39-5632-49F5-8D12-1DBFBC9E4A59}" sibTransId="{1A128624-EF29-48F0-AB0E-658F18D1F44E}"/>
    <dgm:cxn modelId="{ED3C07F3-E6FB-431D-A030-8CB8640A4BE9}" type="presOf" srcId="{1EFDEF95-0F44-42F5-9DB7-191C21F37E98}" destId="{58325776-4A23-4151-838D-12C947F531D7}" srcOrd="0" destOrd="0" presId="urn:microsoft.com/office/officeart/2005/8/layout/hProcess7#1"/>
    <dgm:cxn modelId="{32F33E69-203B-47D7-90A2-B2E2C9E748EC}" type="presOf" srcId="{99DE20FA-6D80-4697-A212-E1640973B2A9}" destId="{CA441BFA-89F1-4CF8-BB08-C7A2428EF828}" srcOrd="0" destOrd="0" presId="urn:microsoft.com/office/officeart/2005/8/layout/hProcess7#1"/>
    <dgm:cxn modelId="{9C5BFF64-B6FB-4122-88F6-E411ECC5AAF4}" type="presOf" srcId="{CE9B4EDC-F0B3-4089-99E0-65145067AD1B}" destId="{C88A3E14-F859-428A-8965-7450808A2ED3}" srcOrd="0" destOrd="0" presId="urn:microsoft.com/office/officeart/2005/8/layout/hProcess7#1"/>
    <dgm:cxn modelId="{CF256198-EEB5-4F4B-A272-E082A7515E1B}" type="presOf" srcId="{CA5F31F5-073E-4C1E-B8DB-5B5105EDB54A}" destId="{8ACD9B74-DC92-4943-9640-CB0015862BB6}" srcOrd="0" destOrd="0" presId="urn:microsoft.com/office/officeart/2005/8/layout/hProcess7#1"/>
    <dgm:cxn modelId="{E8ACBACF-6717-4AE6-ACD4-AB8886CBF2BF}" type="presParOf" srcId="{462A213E-1512-4E0F-8688-2D7E32A03F3B}" destId="{5559C4EE-C467-4E4E-80C2-141237D0E87E}" srcOrd="0" destOrd="0" presId="urn:microsoft.com/office/officeart/2005/8/layout/hProcess7#1"/>
    <dgm:cxn modelId="{7B358FC7-D9CB-4C7E-B427-585B562D65C7}" type="presParOf" srcId="{5559C4EE-C467-4E4E-80C2-141237D0E87E}" destId="{C88A3E14-F859-428A-8965-7450808A2ED3}" srcOrd="0" destOrd="0" presId="urn:microsoft.com/office/officeart/2005/8/layout/hProcess7#1"/>
    <dgm:cxn modelId="{1E5CE95A-A81F-424D-BDA4-8C2DB8BB9843}" type="presParOf" srcId="{5559C4EE-C467-4E4E-80C2-141237D0E87E}" destId="{D20BE6E4-E037-4D99-BF3D-BA31F24EA991}" srcOrd="1" destOrd="0" presId="urn:microsoft.com/office/officeart/2005/8/layout/hProcess7#1"/>
    <dgm:cxn modelId="{EB148173-AB5A-40AF-A65D-CD4D8FC04270}" type="presParOf" srcId="{5559C4EE-C467-4E4E-80C2-141237D0E87E}" destId="{CA441BFA-89F1-4CF8-BB08-C7A2428EF828}" srcOrd="2" destOrd="0" presId="urn:microsoft.com/office/officeart/2005/8/layout/hProcess7#1"/>
    <dgm:cxn modelId="{A1BCD580-C55B-45D9-BFEA-930F1E727018}" type="presParOf" srcId="{462A213E-1512-4E0F-8688-2D7E32A03F3B}" destId="{A4D92CE5-0409-43B8-8795-0A0D234278BF}" srcOrd="1" destOrd="0" presId="urn:microsoft.com/office/officeart/2005/8/layout/hProcess7#1"/>
    <dgm:cxn modelId="{1422E6BB-A05B-4159-A7E7-67C8927035AD}" type="presParOf" srcId="{462A213E-1512-4E0F-8688-2D7E32A03F3B}" destId="{BAD12521-8887-41B7-98AF-FDC00B29120D}" srcOrd="2" destOrd="0" presId="urn:microsoft.com/office/officeart/2005/8/layout/hProcess7#1"/>
    <dgm:cxn modelId="{FE9F9673-45D0-4B07-9C27-6499DC3F27BD}" type="presParOf" srcId="{BAD12521-8887-41B7-98AF-FDC00B29120D}" destId="{3813CC7C-5603-44DA-8636-BF03621912AD}" srcOrd="0" destOrd="0" presId="urn:microsoft.com/office/officeart/2005/8/layout/hProcess7#1"/>
    <dgm:cxn modelId="{4B279CFD-22DD-4795-96A6-2BD9E7370E72}" type="presParOf" srcId="{BAD12521-8887-41B7-98AF-FDC00B29120D}" destId="{F97C9C4E-2FC4-408F-A3C1-71405210ECC0}" srcOrd="1" destOrd="0" presId="urn:microsoft.com/office/officeart/2005/8/layout/hProcess7#1"/>
    <dgm:cxn modelId="{19817615-72D6-4BF7-B4A7-BFED3E12FDB0}" type="presParOf" srcId="{BAD12521-8887-41B7-98AF-FDC00B29120D}" destId="{484B16C7-E8E4-4973-B06C-8B6163A22F7A}" srcOrd="2" destOrd="0" presId="urn:microsoft.com/office/officeart/2005/8/layout/hProcess7#1"/>
    <dgm:cxn modelId="{3B5AA932-1C6E-4DA7-B8E1-E4D090B98ECB}" type="presParOf" srcId="{462A213E-1512-4E0F-8688-2D7E32A03F3B}" destId="{880468C8-417B-43C9-8998-CC91E42DE307}" srcOrd="3" destOrd="0" presId="urn:microsoft.com/office/officeart/2005/8/layout/hProcess7#1"/>
    <dgm:cxn modelId="{31C1F96B-0DA9-4C4B-81EB-1907942F86EF}" type="presParOf" srcId="{462A213E-1512-4E0F-8688-2D7E32A03F3B}" destId="{D5C4C016-326D-4240-89E6-8172A30A48FC}" srcOrd="4" destOrd="0" presId="urn:microsoft.com/office/officeart/2005/8/layout/hProcess7#1"/>
    <dgm:cxn modelId="{657DD80D-EA4A-4E21-8ED8-95EFFF774BDE}" type="presParOf" srcId="{D5C4C016-326D-4240-89E6-8172A30A48FC}" destId="{12755414-85BE-44E4-A2FB-8F018F8F8323}" srcOrd="0" destOrd="0" presId="urn:microsoft.com/office/officeart/2005/8/layout/hProcess7#1"/>
    <dgm:cxn modelId="{05CE96B9-ECD5-45A7-A455-AE0423EEDAAA}" type="presParOf" srcId="{D5C4C016-326D-4240-89E6-8172A30A48FC}" destId="{9DFA0CF9-E86A-482E-9AD4-8C4BCB87F076}" srcOrd="1" destOrd="0" presId="urn:microsoft.com/office/officeart/2005/8/layout/hProcess7#1"/>
    <dgm:cxn modelId="{54283DFC-097D-40DE-B1C0-2E12DD2A3B85}" type="presParOf" srcId="{D5C4C016-326D-4240-89E6-8172A30A48FC}" destId="{29ED46E9-373F-41A4-A308-496F3B0069F9}" srcOrd="2" destOrd="0" presId="urn:microsoft.com/office/officeart/2005/8/layout/hProcess7#1"/>
    <dgm:cxn modelId="{DDD114DB-3E4E-476F-B4B4-C3BAC284B199}" type="presParOf" srcId="{462A213E-1512-4E0F-8688-2D7E32A03F3B}" destId="{45D60458-F439-4364-A894-ECD2C5DA119C}" srcOrd="5" destOrd="0" presId="urn:microsoft.com/office/officeart/2005/8/layout/hProcess7#1"/>
    <dgm:cxn modelId="{937A392A-B66D-4D25-B8A9-382B718F00E9}" type="presParOf" srcId="{462A213E-1512-4E0F-8688-2D7E32A03F3B}" destId="{114C37A4-0E39-4AE4-A2D1-57003841586B}" srcOrd="6" destOrd="0" presId="urn:microsoft.com/office/officeart/2005/8/layout/hProcess7#1"/>
    <dgm:cxn modelId="{E6049042-CC7B-423E-8781-42C3C7B9E9F2}" type="presParOf" srcId="{114C37A4-0E39-4AE4-A2D1-57003841586B}" destId="{A14F904E-7767-4A2C-A23F-6C32F8C53105}" srcOrd="0" destOrd="0" presId="urn:microsoft.com/office/officeart/2005/8/layout/hProcess7#1"/>
    <dgm:cxn modelId="{F16B18C2-6B3A-4A5B-AAA5-34BCEB47E27C}" type="presParOf" srcId="{114C37A4-0E39-4AE4-A2D1-57003841586B}" destId="{C818D4DA-798A-4AFB-B651-C6B6A1D7290F}" srcOrd="1" destOrd="0" presId="urn:microsoft.com/office/officeart/2005/8/layout/hProcess7#1"/>
    <dgm:cxn modelId="{27A08A91-71FD-4A1A-AFB1-60BC084C27A5}" type="presParOf" srcId="{114C37A4-0E39-4AE4-A2D1-57003841586B}" destId="{4B3D8E7C-4689-4B61-B2A7-05285C904D60}" srcOrd="2" destOrd="0" presId="urn:microsoft.com/office/officeart/2005/8/layout/hProcess7#1"/>
    <dgm:cxn modelId="{12B17ADC-3784-41EF-BBA1-20554AE52ECA}" type="presParOf" srcId="{462A213E-1512-4E0F-8688-2D7E32A03F3B}" destId="{E6DED2F7-49A5-44D3-834B-FCB114DBDEA6}" srcOrd="7" destOrd="0" presId="urn:microsoft.com/office/officeart/2005/8/layout/hProcess7#1"/>
    <dgm:cxn modelId="{8C636D70-3D8A-42A2-8A39-1CF4FC7089B8}" type="presParOf" srcId="{462A213E-1512-4E0F-8688-2D7E32A03F3B}" destId="{9B066C3D-E183-4DCB-A0D0-D6D7D4608248}" srcOrd="8" destOrd="0" presId="urn:microsoft.com/office/officeart/2005/8/layout/hProcess7#1"/>
    <dgm:cxn modelId="{8BF032E0-6152-486D-9AEF-ED886CAB7E62}" type="presParOf" srcId="{9B066C3D-E183-4DCB-A0D0-D6D7D4608248}" destId="{8ACD9B74-DC92-4943-9640-CB0015862BB6}" srcOrd="0" destOrd="0" presId="urn:microsoft.com/office/officeart/2005/8/layout/hProcess7#1"/>
    <dgm:cxn modelId="{EF15EB69-7C4E-46BE-9149-DEE367C8FCB3}" type="presParOf" srcId="{9B066C3D-E183-4DCB-A0D0-D6D7D4608248}" destId="{7BB00AF4-01CE-4AED-BAEF-4AC778E7903F}" srcOrd="1" destOrd="0" presId="urn:microsoft.com/office/officeart/2005/8/layout/hProcess7#1"/>
    <dgm:cxn modelId="{B58B4837-218B-4471-988A-734EC4E596EA}" type="presParOf" srcId="{9B066C3D-E183-4DCB-A0D0-D6D7D4608248}" destId="{58325776-4A23-4151-838D-12C947F531D7}" srcOrd="2" destOrd="0" presId="urn:microsoft.com/office/officeart/2005/8/layout/hProcess7#1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0A2E29-A176-45B5-81E5-EB12CAEF474D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35291F-6E74-45B3-99FB-798E2DE5D4C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u="none" dirty="0" smtClean="0">
              <a:solidFill>
                <a:schemeClr val="tx1"/>
              </a:solidFill>
            </a:rPr>
            <a:t>Разрыв и эмоциональное отчуждение между поколениями детей, родителями и прародителями. Новая субкультура </a:t>
          </a:r>
          <a:endParaRPr lang="ru-RU" u="none" dirty="0">
            <a:solidFill>
              <a:schemeClr val="tx1"/>
            </a:solidFill>
          </a:endParaRPr>
        </a:p>
      </dgm:t>
    </dgm:pt>
    <dgm:pt modelId="{2FC3F1A4-5037-4D8E-95FA-6D84A71A81D1}" type="parTrans" cxnId="{C1F2B3DD-2C4D-437A-A940-4061672D22EC}">
      <dgm:prSet/>
      <dgm:spPr/>
      <dgm:t>
        <a:bodyPr/>
        <a:lstStyle/>
        <a:p>
          <a:endParaRPr lang="ru-RU"/>
        </a:p>
      </dgm:t>
    </dgm:pt>
    <dgm:pt modelId="{333E4D7D-39BA-4D59-8994-B4DEDDA90C63}" type="sibTrans" cxnId="{C1F2B3DD-2C4D-437A-A940-4061672D22EC}">
      <dgm:prSet/>
      <dgm:spPr/>
      <dgm:t>
        <a:bodyPr/>
        <a:lstStyle/>
        <a:p>
          <a:endParaRPr lang="ru-RU"/>
        </a:p>
      </dgm:t>
    </dgm:pt>
    <dgm:pt modelId="{3DF2D6C1-0DB2-4E0F-BDB3-7E16773A0FE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Появились новые профессии, суть которых закрыта для ребенка</a:t>
          </a:r>
          <a:endParaRPr lang="ru-RU" sz="1800" dirty="0">
            <a:solidFill>
              <a:schemeClr val="tx1"/>
            </a:solidFill>
          </a:endParaRPr>
        </a:p>
      </dgm:t>
    </dgm:pt>
    <dgm:pt modelId="{950DDDD4-E7D2-4776-B898-4913628B0905}" type="parTrans" cxnId="{BB1BBEC3-AC7E-4418-9C68-A60504B40AB7}">
      <dgm:prSet/>
      <dgm:spPr/>
      <dgm:t>
        <a:bodyPr/>
        <a:lstStyle/>
        <a:p>
          <a:endParaRPr lang="ru-RU"/>
        </a:p>
      </dgm:t>
    </dgm:pt>
    <dgm:pt modelId="{1FAD0E01-D4EE-467A-8454-08641D7B7FA1}" type="sibTrans" cxnId="{BB1BBEC3-AC7E-4418-9C68-A60504B40AB7}">
      <dgm:prSet/>
      <dgm:spPr/>
      <dgm:t>
        <a:bodyPr/>
        <a:lstStyle/>
        <a:p>
          <a:endParaRPr lang="ru-RU"/>
        </a:p>
      </dgm:t>
    </dgm:pt>
    <dgm:pt modelId="{00EAE2D8-3BA0-495C-8D30-EBE0EE74189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Сокращается возможность включения дошкольников  в совместную деятельность и общение со старшими детьми</a:t>
          </a:r>
          <a:endParaRPr lang="ru-RU" sz="1800" dirty="0">
            <a:solidFill>
              <a:schemeClr val="tx1"/>
            </a:solidFill>
          </a:endParaRPr>
        </a:p>
      </dgm:t>
    </dgm:pt>
    <dgm:pt modelId="{404A7B6C-0C77-4B85-BA4B-1EF12BA84680}" type="parTrans" cxnId="{043C3836-8F9C-4A38-97C7-7DD3845D332B}">
      <dgm:prSet/>
      <dgm:spPr/>
      <dgm:t>
        <a:bodyPr/>
        <a:lstStyle/>
        <a:p>
          <a:endParaRPr lang="ru-RU"/>
        </a:p>
      </dgm:t>
    </dgm:pt>
    <dgm:pt modelId="{35363C72-600B-4AEB-8E70-9D0BD185F3B6}" type="sibTrans" cxnId="{043C3836-8F9C-4A38-97C7-7DD3845D332B}">
      <dgm:prSet/>
      <dgm:spPr/>
      <dgm:t>
        <a:bodyPr/>
        <a:lstStyle/>
        <a:p>
          <a:endParaRPr lang="ru-RU"/>
        </a:p>
      </dgm:t>
    </dgm:pt>
    <dgm:pt modelId="{0BC7BC1D-63EF-41CF-BF81-B37485E6388D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Появление новых форм досуга, вытесняющих игровую деятельность</a:t>
          </a:r>
          <a:endParaRPr lang="ru-RU" dirty="0">
            <a:solidFill>
              <a:schemeClr val="tx1"/>
            </a:solidFill>
          </a:endParaRPr>
        </a:p>
      </dgm:t>
    </dgm:pt>
    <dgm:pt modelId="{2DBB8594-7D41-47E6-AAC6-2E73E63CB036}" type="parTrans" cxnId="{E3606FAD-CD7B-4829-8518-A6F8D7E832E2}">
      <dgm:prSet/>
      <dgm:spPr/>
      <dgm:t>
        <a:bodyPr/>
        <a:lstStyle/>
        <a:p>
          <a:endParaRPr lang="ru-RU"/>
        </a:p>
      </dgm:t>
    </dgm:pt>
    <dgm:pt modelId="{30AE81BF-F055-4639-8A1F-0FCC1CE9A081}" type="sibTrans" cxnId="{E3606FAD-CD7B-4829-8518-A6F8D7E832E2}">
      <dgm:prSet/>
      <dgm:spPr/>
      <dgm:t>
        <a:bodyPr/>
        <a:lstStyle/>
        <a:p>
          <a:endParaRPr lang="ru-RU"/>
        </a:p>
      </dgm:t>
    </dgm:pt>
    <dgm:pt modelId="{364EB964-B1AB-482E-B3D2-8D2816B589AA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Повышение ценности высокоинтеллектуального развития в обществе</a:t>
          </a:r>
          <a:endParaRPr lang="ru-RU" dirty="0">
            <a:solidFill>
              <a:schemeClr val="tx1"/>
            </a:solidFill>
          </a:endParaRPr>
        </a:p>
      </dgm:t>
    </dgm:pt>
    <dgm:pt modelId="{C62521FD-1D56-4A08-B9E9-D5A4A08E6008}" type="parTrans" cxnId="{2E6A5886-992E-4B8C-88D4-572A1E11E2C8}">
      <dgm:prSet/>
      <dgm:spPr/>
      <dgm:t>
        <a:bodyPr/>
        <a:lstStyle/>
        <a:p>
          <a:endParaRPr lang="ru-RU"/>
        </a:p>
      </dgm:t>
    </dgm:pt>
    <dgm:pt modelId="{18B689BF-2D8B-4DD0-9356-D8FD8FF0CD84}" type="sibTrans" cxnId="{2E6A5886-992E-4B8C-88D4-572A1E11E2C8}">
      <dgm:prSet/>
      <dgm:spPr/>
      <dgm:t>
        <a:bodyPr/>
        <a:lstStyle/>
        <a:p>
          <a:endParaRPr lang="ru-RU"/>
        </a:p>
      </dgm:t>
    </dgm:pt>
    <dgm:pt modelId="{4DEDDBDD-6FFC-4420-8D00-F02A70FDA633}" type="pres">
      <dgm:prSet presAssocID="{7C0A2E29-A176-45B5-81E5-EB12CAEF47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89433-A73A-4947-98E3-CDE952E44B1C}" type="pres">
      <dgm:prSet presAssocID="{A735291F-6E74-45B3-99FB-798E2DE5D4C6}" presName="composite" presStyleCnt="0"/>
      <dgm:spPr/>
    </dgm:pt>
    <dgm:pt modelId="{F60F3ED8-95FA-4B62-B8A5-8E1E0371CBCA}" type="pres">
      <dgm:prSet presAssocID="{A735291F-6E74-45B3-99FB-798E2DE5D4C6}" presName="imgShp" presStyleLbl="fgImgPlace1" presStyleIdx="0" presStyleCnt="5" custLinFactX="-55005" custLinFactNeighborX="-100000" custLinFactNeighborY="14858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9B26AE1-F8B3-43BB-B9A5-9E898A670E58}" type="pres">
      <dgm:prSet presAssocID="{A735291F-6E74-45B3-99FB-798E2DE5D4C6}" presName="txShp" presStyleLbl="node1" presStyleIdx="0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6AB6E-0F20-4713-B5A1-191FED69D950}" type="pres">
      <dgm:prSet presAssocID="{333E4D7D-39BA-4D59-8994-B4DEDDA90C63}" presName="spacing" presStyleCnt="0"/>
      <dgm:spPr/>
    </dgm:pt>
    <dgm:pt modelId="{B15E891B-F60E-46E6-B641-A898D8E45285}" type="pres">
      <dgm:prSet presAssocID="{3DF2D6C1-0DB2-4E0F-BDB3-7E16773A0FE6}" presName="composite" presStyleCnt="0"/>
      <dgm:spPr/>
    </dgm:pt>
    <dgm:pt modelId="{A1AE99AC-B8BE-469A-9EBE-7885F35DE123}" type="pres">
      <dgm:prSet presAssocID="{3DF2D6C1-0DB2-4E0F-BDB3-7E16773A0FE6}" presName="imgShp" presStyleLbl="fgImgPlace1" presStyleIdx="1" presStyleCnt="5" custLinFactX="-46694" custLinFactNeighborX="-100000" custLinFactNeighborY="4315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43C37A6-4E9D-4D99-A48F-3D0574F50478}" type="pres">
      <dgm:prSet presAssocID="{3DF2D6C1-0DB2-4E0F-BDB3-7E16773A0FE6}" presName="txShp" presStyleLbl="node1" presStyleIdx="1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C1F29-9459-48D2-AE62-AA52C870FFEE}" type="pres">
      <dgm:prSet presAssocID="{1FAD0E01-D4EE-467A-8454-08641D7B7FA1}" presName="spacing" presStyleCnt="0"/>
      <dgm:spPr/>
    </dgm:pt>
    <dgm:pt modelId="{CE5EE0EF-13EB-4C60-9F12-2DB47903F646}" type="pres">
      <dgm:prSet presAssocID="{00EAE2D8-3BA0-495C-8D30-EBE0EE741895}" presName="composite" presStyleCnt="0"/>
      <dgm:spPr/>
    </dgm:pt>
    <dgm:pt modelId="{29B0A448-FB27-4C13-B74C-DCB343712BC6}" type="pres">
      <dgm:prSet presAssocID="{00EAE2D8-3BA0-495C-8D30-EBE0EE741895}" presName="imgShp" presStyleLbl="fgImgPlace1" presStyleIdx="2" presStyleCnt="5" custLinFactX="-44454" custLinFactNeighborX="-100000" custLinFactNeighborY="-5066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3440C2FB-3006-4541-B9E3-DE2EB3AA261E}" type="pres">
      <dgm:prSet presAssocID="{00EAE2D8-3BA0-495C-8D30-EBE0EE741895}" presName="txShp" presStyleLbl="node1" presStyleIdx="2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E0751-2F4B-42E1-A8A7-547B5D6F5A33}" type="pres">
      <dgm:prSet presAssocID="{35363C72-600B-4AEB-8E70-9D0BD185F3B6}" presName="spacing" presStyleCnt="0"/>
      <dgm:spPr/>
    </dgm:pt>
    <dgm:pt modelId="{8C842406-563A-4C9F-B632-1B61B4963451}" type="pres">
      <dgm:prSet presAssocID="{0BC7BC1D-63EF-41CF-BF81-B37485E6388D}" presName="composite" presStyleCnt="0"/>
      <dgm:spPr/>
    </dgm:pt>
    <dgm:pt modelId="{3DCB801B-CEAB-4646-8D2D-4921DE16306A}" type="pres">
      <dgm:prSet presAssocID="{0BC7BC1D-63EF-41CF-BF81-B37485E6388D}" presName="imgShp" presStyleLbl="fgImgPlace1" presStyleIdx="3" presStyleCnt="5" custLinFactX="-33903" custLinFactNeighborX="-100000" custLinFactNeighborY="798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2F65C083-83D9-4E5B-AA35-78A5F527EE19}" type="pres">
      <dgm:prSet presAssocID="{0BC7BC1D-63EF-41CF-BF81-B37485E6388D}" presName="txShp" presStyleLbl="node1" presStyleIdx="3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420A1-78EB-42F8-85D0-FBB590124F9A}" type="pres">
      <dgm:prSet presAssocID="{30AE81BF-F055-4639-8A1F-0FCC1CE9A081}" presName="spacing" presStyleCnt="0"/>
      <dgm:spPr/>
    </dgm:pt>
    <dgm:pt modelId="{2A5A0049-DBF9-4415-8467-CB04533B5CCD}" type="pres">
      <dgm:prSet presAssocID="{364EB964-B1AB-482E-B3D2-8D2816B589AA}" presName="composite" presStyleCnt="0"/>
      <dgm:spPr/>
    </dgm:pt>
    <dgm:pt modelId="{5C13068A-DD7F-43A7-A776-BAD64772717F}" type="pres">
      <dgm:prSet presAssocID="{364EB964-B1AB-482E-B3D2-8D2816B589AA}" presName="imgShp" presStyleLbl="fgImgPlace1" presStyleIdx="4" presStyleCnt="5" custLinFactX="-32785" custLinFactNeighborX="-100000" custLinFactNeighborY="2280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9FF59814-2B1D-4DD5-881C-BB60DBA3593F}" type="pres">
      <dgm:prSet presAssocID="{364EB964-B1AB-482E-B3D2-8D2816B589AA}" presName="txShp" presStyleLbl="node1" presStyleIdx="4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3F2F1-571D-4E18-8615-908F3F3BBFC3}" type="presOf" srcId="{A735291F-6E74-45B3-99FB-798E2DE5D4C6}" destId="{19B26AE1-F8B3-43BB-B9A5-9E898A670E58}" srcOrd="0" destOrd="0" presId="urn:microsoft.com/office/officeart/2005/8/layout/vList3#1"/>
    <dgm:cxn modelId="{56781585-A9BC-4DD8-B191-CDEEAF261BE9}" type="presOf" srcId="{3DF2D6C1-0DB2-4E0F-BDB3-7E16773A0FE6}" destId="{A43C37A6-4E9D-4D99-A48F-3D0574F50478}" srcOrd="0" destOrd="0" presId="urn:microsoft.com/office/officeart/2005/8/layout/vList3#1"/>
    <dgm:cxn modelId="{2E6A5886-992E-4B8C-88D4-572A1E11E2C8}" srcId="{7C0A2E29-A176-45B5-81E5-EB12CAEF474D}" destId="{364EB964-B1AB-482E-B3D2-8D2816B589AA}" srcOrd="4" destOrd="0" parTransId="{C62521FD-1D56-4A08-B9E9-D5A4A08E6008}" sibTransId="{18B689BF-2D8B-4DD0-9356-D8FD8FF0CD84}"/>
    <dgm:cxn modelId="{C1F2B3DD-2C4D-437A-A940-4061672D22EC}" srcId="{7C0A2E29-A176-45B5-81E5-EB12CAEF474D}" destId="{A735291F-6E74-45B3-99FB-798E2DE5D4C6}" srcOrd="0" destOrd="0" parTransId="{2FC3F1A4-5037-4D8E-95FA-6D84A71A81D1}" sibTransId="{333E4D7D-39BA-4D59-8994-B4DEDDA90C63}"/>
    <dgm:cxn modelId="{BB1BBEC3-AC7E-4418-9C68-A60504B40AB7}" srcId="{7C0A2E29-A176-45B5-81E5-EB12CAEF474D}" destId="{3DF2D6C1-0DB2-4E0F-BDB3-7E16773A0FE6}" srcOrd="1" destOrd="0" parTransId="{950DDDD4-E7D2-4776-B898-4913628B0905}" sibTransId="{1FAD0E01-D4EE-467A-8454-08641D7B7FA1}"/>
    <dgm:cxn modelId="{E55FF445-56E1-4294-9C4E-9387DE0E2963}" type="presOf" srcId="{364EB964-B1AB-482E-B3D2-8D2816B589AA}" destId="{9FF59814-2B1D-4DD5-881C-BB60DBA3593F}" srcOrd="0" destOrd="0" presId="urn:microsoft.com/office/officeart/2005/8/layout/vList3#1"/>
    <dgm:cxn modelId="{043C3836-8F9C-4A38-97C7-7DD3845D332B}" srcId="{7C0A2E29-A176-45B5-81E5-EB12CAEF474D}" destId="{00EAE2D8-3BA0-495C-8D30-EBE0EE741895}" srcOrd="2" destOrd="0" parTransId="{404A7B6C-0C77-4B85-BA4B-1EF12BA84680}" sibTransId="{35363C72-600B-4AEB-8E70-9D0BD185F3B6}"/>
    <dgm:cxn modelId="{E3606FAD-CD7B-4829-8518-A6F8D7E832E2}" srcId="{7C0A2E29-A176-45B5-81E5-EB12CAEF474D}" destId="{0BC7BC1D-63EF-41CF-BF81-B37485E6388D}" srcOrd="3" destOrd="0" parTransId="{2DBB8594-7D41-47E6-AAC6-2E73E63CB036}" sibTransId="{30AE81BF-F055-4639-8A1F-0FCC1CE9A081}"/>
    <dgm:cxn modelId="{6E590CC4-2178-40DF-B45F-27BBC9185AB6}" type="presOf" srcId="{7C0A2E29-A176-45B5-81E5-EB12CAEF474D}" destId="{4DEDDBDD-6FFC-4420-8D00-F02A70FDA633}" srcOrd="0" destOrd="0" presId="urn:microsoft.com/office/officeart/2005/8/layout/vList3#1"/>
    <dgm:cxn modelId="{8DB3E027-5692-47F4-AF34-E714F468CE1C}" type="presOf" srcId="{0BC7BC1D-63EF-41CF-BF81-B37485E6388D}" destId="{2F65C083-83D9-4E5B-AA35-78A5F527EE19}" srcOrd="0" destOrd="0" presId="urn:microsoft.com/office/officeart/2005/8/layout/vList3#1"/>
    <dgm:cxn modelId="{4E41D8EA-1880-4D16-8868-E5DEAE87F1A6}" type="presOf" srcId="{00EAE2D8-3BA0-495C-8D30-EBE0EE741895}" destId="{3440C2FB-3006-4541-B9E3-DE2EB3AA261E}" srcOrd="0" destOrd="0" presId="urn:microsoft.com/office/officeart/2005/8/layout/vList3#1"/>
    <dgm:cxn modelId="{66721A18-15C9-4917-9B2D-CF558E2CF14F}" type="presParOf" srcId="{4DEDDBDD-6FFC-4420-8D00-F02A70FDA633}" destId="{0B189433-A73A-4947-98E3-CDE952E44B1C}" srcOrd="0" destOrd="0" presId="urn:microsoft.com/office/officeart/2005/8/layout/vList3#1"/>
    <dgm:cxn modelId="{C6ED28A9-DF80-4F06-9ADA-A24D6277A6B6}" type="presParOf" srcId="{0B189433-A73A-4947-98E3-CDE952E44B1C}" destId="{F60F3ED8-95FA-4B62-B8A5-8E1E0371CBCA}" srcOrd="0" destOrd="0" presId="urn:microsoft.com/office/officeart/2005/8/layout/vList3#1"/>
    <dgm:cxn modelId="{F802CFDF-183D-4F1E-99AC-86EFB054126F}" type="presParOf" srcId="{0B189433-A73A-4947-98E3-CDE952E44B1C}" destId="{19B26AE1-F8B3-43BB-B9A5-9E898A670E58}" srcOrd="1" destOrd="0" presId="urn:microsoft.com/office/officeart/2005/8/layout/vList3#1"/>
    <dgm:cxn modelId="{CA06AD39-557E-4666-A34B-03FA90C4DC46}" type="presParOf" srcId="{4DEDDBDD-6FFC-4420-8D00-F02A70FDA633}" destId="{C746AB6E-0F20-4713-B5A1-191FED69D950}" srcOrd="1" destOrd="0" presId="urn:microsoft.com/office/officeart/2005/8/layout/vList3#1"/>
    <dgm:cxn modelId="{AE888881-AAF1-4C9E-8F4D-46F95D3DCD12}" type="presParOf" srcId="{4DEDDBDD-6FFC-4420-8D00-F02A70FDA633}" destId="{B15E891B-F60E-46E6-B641-A898D8E45285}" srcOrd="2" destOrd="0" presId="urn:microsoft.com/office/officeart/2005/8/layout/vList3#1"/>
    <dgm:cxn modelId="{D8CD0D87-3BA4-427D-B0BC-8330ED819FD1}" type="presParOf" srcId="{B15E891B-F60E-46E6-B641-A898D8E45285}" destId="{A1AE99AC-B8BE-469A-9EBE-7885F35DE123}" srcOrd="0" destOrd="0" presId="urn:microsoft.com/office/officeart/2005/8/layout/vList3#1"/>
    <dgm:cxn modelId="{6D7C0E34-2E8C-4DC9-80B3-AAC2EA28F315}" type="presParOf" srcId="{B15E891B-F60E-46E6-B641-A898D8E45285}" destId="{A43C37A6-4E9D-4D99-A48F-3D0574F50478}" srcOrd="1" destOrd="0" presId="urn:microsoft.com/office/officeart/2005/8/layout/vList3#1"/>
    <dgm:cxn modelId="{614D42B4-BD34-4E3D-8E70-C0D8EBE359D9}" type="presParOf" srcId="{4DEDDBDD-6FFC-4420-8D00-F02A70FDA633}" destId="{A62C1F29-9459-48D2-AE62-AA52C870FFEE}" srcOrd="3" destOrd="0" presId="urn:microsoft.com/office/officeart/2005/8/layout/vList3#1"/>
    <dgm:cxn modelId="{D2064AF6-4B26-47C6-B86C-4AC780ED34D1}" type="presParOf" srcId="{4DEDDBDD-6FFC-4420-8D00-F02A70FDA633}" destId="{CE5EE0EF-13EB-4C60-9F12-2DB47903F646}" srcOrd="4" destOrd="0" presId="urn:microsoft.com/office/officeart/2005/8/layout/vList3#1"/>
    <dgm:cxn modelId="{AD6A6710-7291-4523-871C-AD4CAC4413A3}" type="presParOf" srcId="{CE5EE0EF-13EB-4C60-9F12-2DB47903F646}" destId="{29B0A448-FB27-4C13-B74C-DCB343712BC6}" srcOrd="0" destOrd="0" presId="urn:microsoft.com/office/officeart/2005/8/layout/vList3#1"/>
    <dgm:cxn modelId="{A1802055-F46E-4D8F-A2C9-C631E953C5E9}" type="presParOf" srcId="{CE5EE0EF-13EB-4C60-9F12-2DB47903F646}" destId="{3440C2FB-3006-4541-B9E3-DE2EB3AA261E}" srcOrd="1" destOrd="0" presId="urn:microsoft.com/office/officeart/2005/8/layout/vList3#1"/>
    <dgm:cxn modelId="{A4773411-DC88-4A96-B6B1-506E48EA08E2}" type="presParOf" srcId="{4DEDDBDD-6FFC-4420-8D00-F02A70FDA633}" destId="{D1CE0751-2F4B-42E1-A8A7-547B5D6F5A33}" srcOrd="5" destOrd="0" presId="urn:microsoft.com/office/officeart/2005/8/layout/vList3#1"/>
    <dgm:cxn modelId="{537CE2CD-6842-429D-83D5-B90B1A2A9752}" type="presParOf" srcId="{4DEDDBDD-6FFC-4420-8D00-F02A70FDA633}" destId="{8C842406-563A-4C9F-B632-1B61B4963451}" srcOrd="6" destOrd="0" presId="urn:microsoft.com/office/officeart/2005/8/layout/vList3#1"/>
    <dgm:cxn modelId="{5514EF25-5978-4512-A091-5C103F8A74E0}" type="presParOf" srcId="{8C842406-563A-4C9F-B632-1B61B4963451}" destId="{3DCB801B-CEAB-4646-8D2D-4921DE16306A}" srcOrd="0" destOrd="0" presId="urn:microsoft.com/office/officeart/2005/8/layout/vList3#1"/>
    <dgm:cxn modelId="{5AC62949-3C0E-4759-A0BA-44225AFA276F}" type="presParOf" srcId="{8C842406-563A-4C9F-B632-1B61B4963451}" destId="{2F65C083-83D9-4E5B-AA35-78A5F527EE19}" srcOrd="1" destOrd="0" presId="urn:microsoft.com/office/officeart/2005/8/layout/vList3#1"/>
    <dgm:cxn modelId="{7A49BEBC-65E5-4052-8CD0-C09F2303EE35}" type="presParOf" srcId="{4DEDDBDD-6FFC-4420-8D00-F02A70FDA633}" destId="{608420A1-78EB-42F8-85D0-FBB590124F9A}" srcOrd="7" destOrd="0" presId="urn:microsoft.com/office/officeart/2005/8/layout/vList3#1"/>
    <dgm:cxn modelId="{59C513F6-ACED-4D14-BAE4-8702251EF5E3}" type="presParOf" srcId="{4DEDDBDD-6FFC-4420-8D00-F02A70FDA633}" destId="{2A5A0049-DBF9-4415-8467-CB04533B5CCD}" srcOrd="8" destOrd="0" presId="urn:microsoft.com/office/officeart/2005/8/layout/vList3#1"/>
    <dgm:cxn modelId="{F16CA7AC-1540-41B4-89FD-219544A3ED24}" type="presParOf" srcId="{2A5A0049-DBF9-4415-8467-CB04533B5CCD}" destId="{5C13068A-DD7F-43A7-A776-BAD64772717F}" srcOrd="0" destOrd="0" presId="urn:microsoft.com/office/officeart/2005/8/layout/vList3#1"/>
    <dgm:cxn modelId="{7D72A693-CB7A-4DD4-85EE-A3511B4556BD}" type="presParOf" srcId="{2A5A0049-DBF9-4415-8467-CB04533B5CCD}" destId="{9FF59814-2B1D-4DD5-881C-BB60DBA3593F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062B0-856F-42E6-B513-661525BCB4C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EEFB870-E774-4D44-B999-74C27ADCFB3C}">
      <dgm:prSet phldrT="[Текст]" custT="1"/>
      <dgm:spPr>
        <a:solidFill>
          <a:srgbClr val="FF99FF"/>
        </a:solidFill>
        <a:ln>
          <a:solidFill>
            <a:srgbClr val="581AF2"/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играть, как дети</a:t>
          </a:r>
          <a:endParaRPr lang="ru-RU" sz="2800" dirty="0">
            <a:solidFill>
              <a:schemeClr val="tx1"/>
            </a:solidFill>
          </a:endParaRPr>
        </a:p>
      </dgm:t>
    </dgm:pt>
    <dgm:pt modelId="{09B4282D-F0A0-4A11-8F8D-B69DDDCFEC95}" type="parTrans" cxnId="{EEEBCCB9-4D24-4C76-9553-94A99E22ABD5}">
      <dgm:prSet/>
      <dgm:spPr/>
      <dgm:t>
        <a:bodyPr/>
        <a:lstStyle/>
        <a:p>
          <a:endParaRPr lang="ru-RU"/>
        </a:p>
      </dgm:t>
    </dgm:pt>
    <dgm:pt modelId="{3B3A2171-557F-4167-A1B0-5023D1C8AE34}" type="sibTrans" cxnId="{EEEBCCB9-4D24-4C76-9553-94A99E22ABD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56C8B18-5CED-41D4-986D-E2672BBA27F2}">
      <dgm:prSet phldrT="[Текст]" custT="1"/>
      <dgm:spPr>
        <a:solidFill>
          <a:srgbClr val="19FF81"/>
        </a:solidFill>
        <a:ln>
          <a:solidFill>
            <a:srgbClr val="581AF2"/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Играть с детьми  «по- нашему»</a:t>
          </a:r>
          <a:endParaRPr lang="ru-RU" sz="2400" b="0" dirty="0">
            <a:solidFill>
              <a:schemeClr val="tx1"/>
            </a:solidFill>
          </a:endParaRPr>
        </a:p>
      </dgm:t>
    </dgm:pt>
    <dgm:pt modelId="{B2534214-B598-4FF1-B8DA-E3F27AE8034A}" type="parTrans" cxnId="{D1388FB0-F6DF-4731-B0EF-18E782C15173}">
      <dgm:prSet/>
      <dgm:spPr/>
      <dgm:t>
        <a:bodyPr/>
        <a:lstStyle/>
        <a:p>
          <a:endParaRPr lang="ru-RU"/>
        </a:p>
      </dgm:t>
    </dgm:pt>
    <dgm:pt modelId="{5A01812E-85CD-4FCB-A534-E5510FA0A2D1}" type="sibTrans" cxnId="{D1388FB0-F6DF-4731-B0EF-18E782C1517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EFADB6E-2BDE-43A6-8B4E-EBA606FE2E41}">
      <dgm:prSet phldrT="[Текст]" custT="1"/>
      <dgm:spPr>
        <a:solidFill>
          <a:srgbClr val="FFC000"/>
        </a:solidFill>
        <a:ln>
          <a:solidFill>
            <a:srgbClr val="581AF2"/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Делать и то, и другое</a:t>
          </a:r>
          <a:endParaRPr lang="ru-RU" sz="2400" b="0" dirty="0">
            <a:solidFill>
              <a:schemeClr val="tx1"/>
            </a:solidFill>
          </a:endParaRPr>
        </a:p>
      </dgm:t>
    </dgm:pt>
    <dgm:pt modelId="{46134A70-A262-4DF7-BF29-8D983B4F6696}" type="parTrans" cxnId="{892D915E-572B-4728-9669-E167E8DA6E83}">
      <dgm:prSet/>
      <dgm:spPr/>
      <dgm:t>
        <a:bodyPr/>
        <a:lstStyle/>
        <a:p>
          <a:endParaRPr lang="ru-RU"/>
        </a:p>
      </dgm:t>
    </dgm:pt>
    <dgm:pt modelId="{F5CB587A-603E-4727-96BA-EC8DE21B3C47}" type="sibTrans" cxnId="{892D915E-572B-4728-9669-E167E8DA6E8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AA59ED1-120F-4D73-B0D0-6152F927C17A}">
      <dgm:prSet/>
      <dgm:spPr/>
      <dgm:t>
        <a:bodyPr/>
        <a:lstStyle/>
        <a:p>
          <a:endParaRPr lang="ru-RU" dirty="0"/>
        </a:p>
      </dgm:t>
    </dgm:pt>
    <dgm:pt modelId="{64D2C01F-A503-4BC1-9D00-6EC23A23098C}" type="parTrans" cxnId="{B2FDECD8-1F63-4E1D-9253-D9475C84C46D}">
      <dgm:prSet/>
      <dgm:spPr/>
      <dgm:t>
        <a:bodyPr/>
        <a:lstStyle/>
        <a:p>
          <a:endParaRPr lang="ru-RU"/>
        </a:p>
      </dgm:t>
    </dgm:pt>
    <dgm:pt modelId="{82BC53B6-1D31-4FB8-87EB-77F657BBAD95}" type="sibTrans" cxnId="{B2FDECD8-1F63-4E1D-9253-D9475C84C46D}">
      <dgm:prSet/>
      <dgm:spPr/>
      <dgm:t>
        <a:bodyPr/>
        <a:lstStyle/>
        <a:p>
          <a:endParaRPr lang="ru-RU"/>
        </a:p>
      </dgm:t>
    </dgm:pt>
    <dgm:pt modelId="{30DF925F-01CB-41C3-AACD-78713B4D9C80}" type="pres">
      <dgm:prSet presAssocID="{6F1062B0-856F-42E6-B513-661525BCB4C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F5CA53-42E8-4021-B782-985AC765CB96}" type="pres">
      <dgm:prSet presAssocID="{8EEFB870-E774-4D44-B999-74C27ADCFB3C}" presName="gear1" presStyleLbl="node1" presStyleIdx="0" presStyleCnt="3" custLinFactNeighborX="-43048" custLinFactNeighborY="-913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911A-A685-43CB-B4B1-5EB71B1EC790}" type="pres">
      <dgm:prSet presAssocID="{8EEFB870-E774-4D44-B999-74C27ADCFB3C}" presName="gear1srcNode" presStyleLbl="node1" presStyleIdx="0" presStyleCnt="3"/>
      <dgm:spPr/>
      <dgm:t>
        <a:bodyPr/>
        <a:lstStyle/>
        <a:p>
          <a:endParaRPr lang="ru-RU"/>
        </a:p>
      </dgm:t>
    </dgm:pt>
    <dgm:pt modelId="{7EB73385-8DDC-465B-BEB7-5A55B6692AAB}" type="pres">
      <dgm:prSet presAssocID="{8EEFB870-E774-4D44-B999-74C27ADCFB3C}" presName="gear1dstNode" presStyleLbl="node1" presStyleIdx="0" presStyleCnt="3"/>
      <dgm:spPr/>
      <dgm:t>
        <a:bodyPr/>
        <a:lstStyle/>
        <a:p>
          <a:endParaRPr lang="ru-RU"/>
        </a:p>
      </dgm:t>
    </dgm:pt>
    <dgm:pt modelId="{3DF402AF-B30F-4912-B638-7DAA1D9A46EE}" type="pres">
      <dgm:prSet presAssocID="{556C8B18-5CED-41D4-986D-E2672BBA27F2}" presName="gear2" presStyleLbl="node1" presStyleIdx="1" presStyleCnt="3" custAng="1707673" custScaleX="153005" custScaleY="133148" custLinFactNeighborX="-36827" custLinFactNeighborY="231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69CDB-C550-4206-BC1A-F95ADBE82027}" type="pres">
      <dgm:prSet presAssocID="{556C8B18-5CED-41D4-986D-E2672BBA27F2}" presName="gear2srcNode" presStyleLbl="node1" presStyleIdx="1" presStyleCnt="3"/>
      <dgm:spPr/>
      <dgm:t>
        <a:bodyPr/>
        <a:lstStyle/>
        <a:p>
          <a:endParaRPr lang="ru-RU"/>
        </a:p>
      </dgm:t>
    </dgm:pt>
    <dgm:pt modelId="{3002ADAF-3CC3-44C8-B201-F8FD517A765C}" type="pres">
      <dgm:prSet presAssocID="{556C8B18-5CED-41D4-986D-E2672BBA27F2}" presName="gear2dstNode" presStyleLbl="node1" presStyleIdx="1" presStyleCnt="3"/>
      <dgm:spPr/>
      <dgm:t>
        <a:bodyPr/>
        <a:lstStyle/>
        <a:p>
          <a:endParaRPr lang="ru-RU"/>
        </a:p>
      </dgm:t>
    </dgm:pt>
    <dgm:pt modelId="{4B2D0153-7028-4320-AE6F-D628DB091AC9}" type="pres">
      <dgm:prSet presAssocID="{2EFADB6E-2BDE-43A6-8B4E-EBA606FE2E41}" presName="gear3" presStyleLbl="node1" presStyleIdx="2" presStyleCnt="3" custScaleX="141660" custScaleY="138928" custLinFactNeighborX="41223" custLinFactNeighborY="80505"/>
      <dgm:spPr/>
      <dgm:t>
        <a:bodyPr/>
        <a:lstStyle/>
        <a:p>
          <a:endParaRPr lang="ru-RU"/>
        </a:p>
      </dgm:t>
    </dgm:pt>
    <dgm:pt modelId="{A330BCFE-1532-4EF7-8889-750187FD326F}" type="pres">
      <dgm:prSet presAssocID="{2EFADB6E-2BDE-43A6-8B4E-EBA606FE2E4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DD5C0-7F27-465F-9842-52ACD7185EEB}" type="pres">
      <dgm:prSet presAssocID="{2EFADB6E-2BDE-43A6-8B4E-EBA606FE2E41}" presName="gear3srcNode" presStyleLbl="node1" presStyleIdx="2" presStyleCnt="3"/>
      <dgm:spPr/>
      <dgm:t>
        <a:bodyPr/>
        <a:lstStyle/>
        <a:p>
          <a:endParaRPr lang="ru-RU"/>
        </a:p>
      </dgm:t>
    </dgm:pt>
    <dgm:pt modelId="{242ABC27-5747-44AD-99AC-A4EF2BDC2574}" type="pres">
      <dgm:prSet presAssocID="{2EFADB6E-2BDE-43A6-8B4E-EBA606FE2E41}" presName="gear3dstNode" presStyleLbl="node1" presStyleIdx="2" presStyleCnt="3"/>
      <dgm:spPr/>
      <dgm:t>
        <a:bodyPr/>
        <a:lstStyle/>
        <a:p>
          <a:endParaRPr lang="ru-RU"/>
        </a:p>
      </dgm:t>
    </dgm:pt>
    <dgm:pt modelId="{D0ABC77C-F616-4D44-8D30-1502D6C17000}" type="pres">
      <dgm:prSet presAssocID="{3B3A2171-557F-4167-A1B0-5023D1C8AE34}" presName="connector1" presStyleLbl="sibTrans2D1" presStyleIdx="0" presStyleCnt="3" custScaleX="76085" custScaleY="75004" custLinFactNeighborX="-13525" custLinFactNeighborY="-55034"/>
      <dgm:spPr/>
      <dgm:t>
        <a:bodyPr/>
        <a:lstStyle/>
        <a:p>
          <a:endParaRPr lang="ru-RU"/>
        </a:p>
      </dgm:t>
    </dgm:pt>
    <dgm:pt modelId="{9B55133E-6169-490F-8D96-359D75238C08}" type="pres">
      <dgm:prSet presAssocID="{5A01812E-85CD-4FCB-A534-E5510FA0A2D1}" presName="connector2" presStyleLbl="sibTrans2D1" presStyleIdx="1" presStyleCnt="3" custAng="15291197" custLinFactNeighborX="22105" custLinFactNeighborY="37419"/>
      <dgm:spPr/>
      <dgm:t>
        <a:bodyPr/>
        <a:lstStyle/>
        <a:p>
          <a:endParaRPr lang="ru-RU"/>
        </a:p>
      </dgm:t>
    </dgm:pt>
    <dgm:pt modelId="{09B652CE-F893-459C-A86F-A7C9BC4D749E}" type="pres">
      <dgm:prSet presAssocID="{F5CB587A-603E-4727-96BA-EC8DE21B3C47}" presName="connector3" presStyleLbl="sibTrans2D1" presStyleIdx="2" presStyleCnt="3" custAng="1485190" custLinFactNeighborX="-48748" custLinFactNeighborY="28890"/>
      <dgm:spPr/>
      <dgm:t>
        <a:bodyPr/>
        <a:lstStyle/>
        <a:p>
          <a:endParaRPr lang="ru-RU"/>
        </a:p>
      </dgm:t>
    </dgm:pt>
  </dgm:ptLst>
  <dgm:cxnLst>
    <dgm:cxn modelId="{2857652D-3A57-419D-814C-2513BCE46303}" type="presOf" srcId="{F5CB587A-603E-4727-96BA-EC8DE21B3C47}" destId="{09B652CE-F893-459C-A86F-A7C9BC4D749E}" srcOrd="0" destOrd="0" presId="urn:microsoft.com/office/officeart/2005/8/layout/gear1"/>
    <dgm:cxn modelId="{0B9F010E-FD9B-48DC-8119-21608CFF3A3B}" type="presOf" srcId="{8EEFB870-E774-4D44-B999-74C27ADCFB3C}" destId="{8A7C911A-A685-43CB-B4B1-5EB71B1EC790}" srcOrd="1" destOrd="0" presId="urn:microsoft.com/office/officeart/2005/8/layout/gear1"/>
    <dgm:cxn modelId="{C6002ED8-3B6D-4979-8AD0-ECFBA2786922}" type="presOf" srcId="{6F1062B0-856F-42E6-B513-661525BCB4CC}" destId="{30DF925F-01CB-41C3-AACD-78713B4D9C80}" srcOrd="0" destOrd="0" presId="urn:microsoft.com/office/officeart/2005/8/layout/gear1"/>
    <dgm:cxn modelId="{892D915E-572B-4728-9669-E167E8DA6E83}" srcId="{6F1062B0-856F-42E6-B513-661525BCB4CC}" destId="{2EFADB6E-2BDE-43A6-8B4E-EBA606FE2E41}" srcOrd="2" destOrd="0" parTransId="{46134A70-A262-4DF7-BF29-8D983B4F6696}" sibTransId="{F5CB587A-603E-4727-96BA-EC8DE21B3C47}"/>
    <dgm:cxn modelId="{7FECFC1B-B9B4-4425-A015-210A3BEF3BBC}" type="presOf" srcId="{3B3A2171-557F-4167-A1B0-5023D1C8AE34}" destId="{D0ABC77C-F616-4D44-8D30-1502D6C17000}" srcOrd="0" destOrd="0" presId="urn:microsoft.com/office/officeart/2005/8/layout/gear1"/>
    <dgm:cxn modelId="{6BCEB1E6-3A4F-4A6F-9426-EB6149AF18D3}" type="presOf" srcId="{8EEFB870-E774-4D44-B999-74C27ADCFB3C}" destId="{7EB73385-8DDC-465B-BEB7-5A55B6692AAB}" srcOrd="2" destOrd="0" presId="urn:microsoft.com/office/officeart/2005/8/layout/gear1"/>
    <dgm:cxn modelId="{EEEBCCB9-4D24-4C76-9553-94A99E22ABD5}" srcId="{6F1062B0-856F-42E6-B513-661525BCB4CC}" destId="{8EEFB870-E774-4D44-B999-74C27ADCFB3C}" srcOrd="0" destOrd="0" parTransId="{09B4282D-F0A0-4A11-8F8D-B69DDDCFEC95}" sibTransId="{3B3A2171-557F-4167-A1B0-5023D1C8AE34}"/>
    <dgm:cxn modelId="{CD4EA7DB-2B09-43B2-AB13-A4624B091766}" type="presOf" srcId="{5A01812E-85CD-4FCB-A534-E5510FA0A2D1}" destId="{9B55133E-6169-490F-8D96-359D75238C08}" srcOrd="0" destOrd="0" presId="urn:microsoft.com/office/officeart/2005/8/layout/gear1"/>
    <dgm:cxn modelId="{B2FDECD8-1F63-4E1D-9253-D9475C84C46D}" srcId="{6F1062B0-856F-42E6-B513-661525BCB4CC}" destId="{5AA59ED1-120F-4D73-B0D0-6152F927C17A}" srcOrd="3" destOrd="0" parTransId="{64D2C01F-A503-4BC1-9D00-6EC23A23098C}" sibTransId="{82BC53B6-1D31-4FB8-87EB-77F657BBAD95}"/>
    <dgm:cxn modelId="{AE40A97A-4AA9-41F7-ADE2-1F49ED720643}" type="presOf" srcId="{2EFADB6E-2BDE-43A6-8B4E-EBA606FE2E41}" destId="{63DDD5C0-7F27-465F-9842-52ACD7185EEB}" srcOrd="2" destOrd="0" presId="urn:microsoft.com/office/officeart/2005/8/layout/gear1"/>
    <dgm:cxn modelId="{359A47ED-8DDC-43CA-862C-2F2267C89E01}" type="presOf" srcId="{2EFADB6E-2BDE-43A6-8B4E-EBA606FE2E41}" destId="{4B2D0153-7028-4320-AE6F-D628DB091AC9}" srcOrd="0" destOrd="0" presId="urn:microsoft.com/office/officeart/2005/8/layout/gear1"/>
    <dgm:cxn modelId="{577366AC-C900-4F96-AE0C-37169F6A37CF}" type="presOf" srcId="{8EEFB870-E774-4D44-B999-74C27ADCFB3C}" destId="{FFF5CA53-42E8-4021-B782-985AC765CB96}" srcOrd="0" destOrd="0" presId="urn:microsoft.com/office/officeart/2005/8/layout/gear1"/>
    <dgm:cxn modelId="{D1388FB0-F6DF-4731-B0EF-18E782C15173}" srcId="{6F1062B0-856F-42E6-B513-661525BCB4CC}" destId="{556C8B18-5CED-41D4-986D-E2672BBA27F2}" srcOrd="1" destOrd="0" parTransId="{B2534214-B598-4FF1-B8DA-E3F27AE8034A}" sibTransId="{5A01812E-85CD-4FCB-A534-E5510FA0A2D1}"/>
    <dgm:cxn modelId="{1531FACD-BF06-44ED-94E7-C433D0C7663B}" type="presOf" srcId="{2EFADB6E-2BDE-43A6-8B4E-EBA606FE2E41}" destId="{242ABC27-5747-44AD-99AC-A4EF2BDC2574}" srcOrd="3" destOrd="0" presId="urn:microsoft.com/office/officeart/2005/8/layout/gear1"/>
    <dgm:cxn modelId="{B6971B26-31AE-4B38-AB8B-B25CD6A2CFB5}" type="presOf" srcId="{556C8B18-5CED-41D4-986D-E2672BBA27F2}" destId="{3DF402AF-B30F-4912-B638-7DAA1D9A46EE}" srcOrd="0" destOrd="0" presId="urn:microsoft.com/office/officeart/2005/8/layout/gear1"/>
    <dgm:cxn modelId="{569C15B8-458E-4E27-8DE2-A3F1FD95955A}" type="presOf" srcId="{556C8B18-5CED-41D4-986D-E2672BBA27F2}" destId="{22069CDB-C550-4206-BC1A-F95ADBE82027}" srcOrd="1" destOrd="0" presId="urn:microsoft.com/office/officeart/2005/8/layout/gear1"/>
    <dgm:cxn modelId="{EFA6DD5D-2C34-4520-A1D9-E7BD649D15FC}" type="presOf" srcId="{556C8B18-5CED-41D4-986D-E2672BBA27F2}" destId="{3002ADAF-3CC3-44C8-B201-F8FD517A765C}" srcOrd="2" destOrd="0" presId="urn:microsoft.com/office/officeart/2005/8/layout/gear1"/>
    <dgm:cxn modelId="{ABE5E459-0B6D-484C-B790-E9895F2C692D}" type="presOf" srcId="{2EFADB6E-2BDE-43A6-8B4E-EBA606FE2E41}" destId="{A330BCFE-1532-4EF7-8889-750187FD326F}" srcOrd="1" destOrd="0" presId="urn:microsoft.com/office/officeart/2005/8/layout/gear1"/>
    <dgm:cxn modelId="{52047E4D-444E-45B1-991A-3D4D9FF57809}" type="presParOf" srcId="{30DF925F-01CB-41C3-AACD-78713B4D9C80}" destId="{FFF5CA53-42E8-4021-B782-985AC765CB96}" srcOrd="0" destOrd="0" presId="urn:microsoft.com/office/officeart/2005/8/layout/gear1"/>
    <dgm:cxn modelId="{462F4E9F-0121-43B9-97D3-73E81D8BAC4E}" type="presParOf" srcId="{30DF925F-01CB-41C3-AACD-78713B4D9C80}" destId="{8A7C911A-A685-43CB-B4B1-5EB71B1EC790}" srcOrd="1" destOrd="0" presId="urn:microsoft.com/office/officeart/2005/8/layout/gear1"/>
    <dgm:cxn modelId="{75DC4CC2-7580-4F7C-9DDE-E3852E1AE9BE}" type="presParOf" srcId="{30DF925F-01CB-41C3-AACD-78713B4D9C80}" destId="{7EB73385-8DDC-465B-BEB7-5A55B6692AAB}" srcOrd="2" destOrd="0" presId="urn:microsoft.com/office/officeart/2005/8/layout/gear1"/>
    <dgm:cxn modelId="{3FF57017-6F10-4D7A-9116-DC20932A82F4}" type="presParOf" srcId="{30DF925F-01CB-41C3-AACD-78713B4D9C80}" destId="{3DF402AF-B30F-4912-B638-7DAA1D9A46EE}" srcOrd="3" destOrd="0" presId="urn:microsoft.com/office/officeart/2005/8/layout/gear1"/>
    <dgm:cxn modelId="{9D5CD5A8-5E51-4DD6-9D0D-13A038DC648A}" type="presParOf" srcId="{30DF925F-01CB-41C3-AACD-78713B4D9C80}" destId="{22069CDB-C550-4206-BC1A-F95ADBE82027}" srcOrd="4" destOrd="0" presId="urn:microsoft.com/office/officeart/2005/8/layout/gear1"/>
    <dgm:cxn modelId="{6209166E-6DE2-4C8F-B1A5-74E1E5F9B68E}" type="presParOf" srcId="{30DF925F-01CB-41C3-AACD-78713B4D9C80}" destId="{3002ADAF-3CC3-44C8-B201-F8FD517A765C}" srcOrd="5" destOrd="0" presId="urn:microsoft.com/office/officeart/2005/8/layout/gear1"/>
    <dgm:cxn modelId="{C3DA183B-8848-4F78-BDA9-199BC92EB9D9}" type="presParOf" srcId="{30DF925F-01CB-41C3-AACD-78713B4D9C80}" destId="{4B2D0153-7028-4320-AE6F-D628DB091AC9}" srcOrd="6" destOrd="0" presId="urn:microsoft.com/office/officeart/2005/8/layout/gear1"/>
    <dgm:cxn modelId="{1B838E09-7967-4F74-92FC-8FD2929989D2}" type="presParOf" srcId="{30DF925F-01CB-41C3-AACD-78713B4D9C80}" destId="{A330BCFE-1532-4EF7-8889-750187FD326F}" srcOrd="7" destOrd="0" presId="urn:microsoft.com/office/officeart/2005/8/layout/gear1"/>
    <dgm:cxn modelId="{5C104FE4-B468-42F6-BA7F-366090AEB524}" type="presParOf" srcId="{30DF925F-01CB-41C3-AACD-78713B4D9C80}" destId="{63DDD5C0-7F27-465F-9842-52ACD7185EEB}" srcOrd="8" destOrd="0" presId="urn:microsoft.com/office/officeart/2005/8/layout/gear1"/>
    <dgm:cxn modelId="{ADFA7102-D85E-46C3-B3D0-99312CFE74AB}" type="presParOf" srcId="{30DF925F-01CB-41C3-AACD-78713B4D9C80}" destId="{242ABC27-5747-44AD-99AC-A4EF2BDC2574}" srcOrd="9" destOrd="0" presId="urn:microsoft.com/office/officeart/2005/8/layout/gear1"/>
    <dgm:cxn modelId="{7CFEE348-F061-4439-B8AA-3DFB5EF95B3B}" type="presParOf" srcId="{30DF925F-01CB-41C3-AACD-78713B4D9C80}" destId="{D0ABC77C-F616-4D44-8D30-1502D6C17000}" srcOrd="10" destOrd="0" presId="urn:microsoft.com/office/officeart/2005/8/layout/gear1"/>
    <dgm:cxn modelId="{1CC72D84-67A7-4D6D-9664-1B95C81641A0}" type="presParOf" srcId="{30DF925F-01CB-41C3-AACD-78713B4D9C80}" destId="{9B55133E-6169-490F-8D96-359D75238C08}" srcOrd="11" destOrd="0" presId="urn:microsoft.com/office/officeart/2005/8/layout/gear1"/>
    <dgm:cxn modelId="{77FB4128-B137-4715-BA3D-3C3032873688}" type="presParOf" srcId="{30DF925F-01CB-41C3-AACD-78713B4D9C80}" destId="{09B652CE-F893-459C-A86F-A7C9BC4D749E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4AA47-138D-4C8A-8CBC-094EA31A6258}" type="doc">
      <dgm:prSet loTypeId="urn:microsoft.com/office/officeart/2005/8/layout/cycle4#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33ED11-25EF-429A-9756-195F64B97537}">
      <dgm:prSet phldrT="[Текст]" custT="1"/>
      <dgm:spPr>
        <a:solidFill>
          <a:srgbClr val="FFC000"/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</a:rPr>
            <a:t>Обогащение жизненного опыта</a:t>
          </a:r>
          <a:endParaRPr lang="ru-RU" sz="1400" b="1" dirty="0">
            <a:solidFill>
              <a:schemeClr val="tx1"/>
            </a:solidFill>
          </a:endParaRPr>
        </a:p>
      </dgm:t>
    </dgm:pt>
    <dgm:pt modelId="{D32A23AF-95AA-457F-9F60-E40382A7549A}" type="parTrans" cxnId="{F8BA4450-4C18-4612-9116-C37776E00B56}">
      <dgm:prSet/>
      <dgm:spPr/>
      <dgm:t>
        <a:bodyPr/>
        <a:lstStyle/>
        <a:p>
          <a:endParaRPr lang="ru-RU"/>
        </a:p>
      </dgm:t>
    </dgm:pt>
    <dgm:pt modelId="{EB22B765-F61F-4B6A-8B7D-B2F613E7526E}" type="sibTrans" cxnId="{F8BA4450-4C18-4612-9116-C37776E00B56}">
      <dgm:prSet/>
      <dgm:spPr/>
      <dgm:t>
        <a:bodyPr/>
        <a:lstStyle/>
        <a:p>
          <a:endParaRPr lang="ru-RU"/>
        </a:p>
      </dgm:t>
    </dgm:pt>
    <dgm:pt modelId="{0D0E8EB1-5E25-4D32-8E79-8B171D32793F}">
      <dgm:prSet phldrT="[Текст]" custT="1"/>
      <dgm:spPr>
        <a:solidFill>
          <a:srgbClr val="00EA6A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Активизация проблемного общения  педагога </a:t>
          </a:r>
          <a:endParaRPr lang="ru-RU" sz="1200" b="1" dirty="0">
            <a:solidFill>
              <a:schemeClr val="tx1"/>
            </a:solidFill>
          </a:endParaRPr>
        </a:p>
      </dgm:t>
    </dgm:pt>
    <dgm:pt modelId="{07B22FA2-FC97-4E0B-B3B2-519402016FD3}" type="parTrans" cxnId="{56BD82F7-7B41-4416-9669-91DD6EF00CB7}">
      <dgm:prSet/>
      <dgm:spPr/>
      <dgm:t>
        <a:bodyPr/>
        <a:lstStyle/>
        <a:p>
          <a:endParaRPr lang="ru-RU"/>
        </a:p>
      </dgm:t>
    </dgm:pt>
    <dgm:pt modelId="{ACA7BD08-7B88-4276-B67B-ADD4E33C24F8}" type="sibTrans" cxnId="{56BD82F7-7B41-4416-9669-91DD6EF00CB7}">
      <dgm:prSet/>
      <dgm:spPr/>
      <dgm:t>
        <a:bodyPr/>
        <a:lstStyle/>
        <a:p>
          <a:endParaRPr lang="ru-RU"/>
        </a:p>
      </dgm:t>
    </dgm:pt>
    <dgm:pt modelId="{B0D154A1-57D6-4EAD-94A4-6EC8E4DE9103}">
      <dgm:prSet phldrT="[Текст]" custT="1"/>
      <dgm:spPr>
        <a:solidFill>
          <a:srgbClr val="FF99FF"/>
        </a:solidFill>
      </dgm:spPr>
      <dgm:t>
        <a:bodyPr/>
        <a:lstStyle/>
        <a:p>
          <a:pPr algn="ctr"/>
          <a:r>
            <a:rPr lang="ru-RU" sz="1400" b="0" dirty="0" smtClean="0">
              <a:solidFill>
                <a:schemeClr val="tx1"/>
              </a:solidFill>
            </a:rPr>
            <a:t>       </a:t>
          </a:r>
          <a:r>
            <a:rPr lang="ru-RU" sz="1400" b="1" dirty="0" smtClean="0">
              <a:solidFill>
                <a:schemeClr val="tx1"/>
              </a:solidFill>
            </a:rPr>
            <a:t>Предметно – развивающая среда</a:t>
          </a:r>
        </a:p>
      </dgm:t>
    </dgm:pt>
    <dgm:pt modelId="{39742122-CCF6-4433-8892-0BCFB5EDD8BA}" type="parTrans" cxnId="{54B24EB9-FF37-44CB-8547-280B02A69E25}">
      <dgm:prSet/>
      <dgm:spPr/>
      <dgm:t>
        <a:bodyPr/>
        <a:lstStyle/>
        <a:p>
          <a:endParaRPr lang="ru-RU"/>
        </a:p>
      </dgm:t>
    </dgm:pt>
    <dgm:pt modelId="{9F990434-AF76-4951-9A57-3F45729C8E9F}" type="sibTrans" cxnId="{54B24EB9-FF37-44CB-8547-280B02A69E25}">
      <dgm:prSet/>
      <dgm:spPr/>
      <dgm:t>
        <a:bodyPr/>
        <a:lstStyle/>
        <a:p>
          <a:endParaRPr lang="ru-RU"/>
        </a:p>
      </dgm:t>
    </dgm:pt>
    <dgm:pt modelId="{6555965E-DB4C-455A-9C08-34FB592215CB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</a:rPr>
            <a:t>Обогащение </a:t>
          </a:r>
        </a:p>
        <a:p>
          <a:pPr algn="l"/>
          <a:r>
            <a:rPr lang="ru-RU" sz="1400" b="1" dirty="0" smtClean="0">
              <a:solidFill>
                <a:schemeClr val="tx1"/>
              </a:solidFill>
            </a:rPr>
            <a:t>игрового опыта</a:t>
          </a:r>
          <a:endParaRPr lang="ru-RU" sz="1400" b="1" dirty="0">
            <a:solidFill>
              <a:schemeClr val="tx1"/>
            </a:solidFill>
          </a:endParaRPr>
        </a:p>
      </dgm:t>
    </dgm:pt>
    <dgm:pt modelId="{2AD0954F-C060-43F1-B5A6-D97DBD00C8CF}" type="parTrans" cxnId="{E44E03A5-8311-4795-9927-6ADD774B8397}">
      <dgm:prSet/>
      <dgm:spPr/>
      <dgm:t>
        <a:bodyPr/>
        <a:lstStyle/>
        <a:p>
          <a:endParaRPr lang="ru-RU"/>
        </a:p>
      </dgm:t>
    </dgm:pt>
    <dgm:pt modelId="{77C2C9FC-7F00-489D-802E-3EE87DF2FC31}" type="sibTrans" cxnId="{E44E03A5-8311-4795-9927-6ADD774B8397}">
      <dgm:prSet/>
      <dgm:spPr/>
      <dgm:t>
        <a:bodyPr/>
        <a:lstStyle/>
        <a:p>
          <a:endParaRPr lang="ru-RU"/>
        </a:p>
      </dgm:t>
    </dgm:pt>
    <dgm:pt modelId="{E240EB6D-B14C-42CC-9B52-405B790B0400}" type="pres">
      <dgm:prSet presAssocID="{5F94AA47-138D-4C8A-8CBC-094EA31A625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9D6D2-DCE2-4160-8460-4E331BCBC49F}" type="pres">
      <dgm:prSet presAssocID="{5F94AA47-138D-4C8A-8CBC-094EA31A6258}" presName="children" presStyleCnt="0"/>
      <dgm:spPr/>
      <dgm:t>
        <a:bodyPr/>
        <a:lstStyle/>
        <a:p>
          <a:endParaRPr lang="ru-RU"/>
        </a:p>
      </dgm:t>
    </dgm:pt>
    <dgm:pt modelId="{239A2F03-610C-4454-9A0C-95854A817C04}" type="pres">
      <dgm:prSet presAssocID="{5F94AA47-138D-4C8A-8CBC-094EA31A6258}" presName="childPlaceholder" presStyleCnt="0"/>
      <dgm:spPr/>
      <dgm:t>
        <a:bodyPr/>
        <a:lstStyle/>
        <a:p>
          <a:endParaRPr lang="ru-RU"/>
        </a:p>
      </dgm:t>
    </dgm:pt>
    <dgm:pt modelId="{433EB84E-C7E8-4C29-A357-8F9E1057DA44}" type="pres">
      <dgm:prSet presAssocID="{5F94AA47-138D-4C8A-8CBC-094EA31A6258}" presName="circle" presStyleCnt="0"/>
      <dgm:spPr/>
      <dgm:t>
        <a:bodyPr/>
        <a:lstStyle/>
        <a:p>
          <a:endParaRPr lang="ru-RU"/>
        </a:p>
      </dgm:t>
    </dgm:pt>
    <dgm:pt modelId="{081531D4-9F62-45DD-9423-67719B0F84D4}" type="pres">
      <dgm:prSet presAssocID="{5F94AA47-138D-4C8A-8CBC-094EA31A6258}" presName="quadrant1" presStyleLbl="node1" presStyleIdx="0" presStyleCnt="4" custScaleX="128893" custScaleY="100300" custLinFactNeighborX="-641" custLinFactNeighborY="-47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715E3-5FAD-474B-9233-371AB3B756D1}" type="pres">
      <dgm:prSet presAssocID="{5F94AA47-138D-4C8A-8CBC-094EA31A6258}" presName="quadrant2" presStyleLbl="node1" presStyleIdx="1" presStyleCnt="4" custScaleX="118084" custScaleY="109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9E1CC-C3C1-4095-B0E5-430B947640A6}" type="pres">
      <dgm:prSet presAssocID="{5F94AA47-138D-4C8A-8CBC-094EA31A6258}" presName="quadrant3" presStyleLbl="node1" presStyleIdx="2" presStyleCnt="4" custScaleX="122284" custScaleY="104763" custLinFactNeighborX="-2100" custLinFactNeighborY="-46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B35D6-BA28-4C4A-9763-C08DB8C408EE}" type="pres">
      <dgm:prSet presAssocID="{5F94AA47-138D-4C8A-8CBC-094EA31A6258}" presName="quadrant4" presStyleLbl="node1" presStyleIdx="3" presStyleCnt="4" custScaleX="111115" custScaleY="108198" custLinFactNeighborX="-7592" custLinFactNeighborY="-134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BE16B-2B33-4E5E-B50A-0B69F78FD9A6}" type="pres">
      <dgm:prSet presAssocID="{5F94AA47-138D-4C8A-8CBC-094EA31A6258}" presName="quadrantPlaceholder" presStyleCnt="0"/>
      <dgm:spPr/>
      <dgm:t>
        <a:bodyPr/>
        <a:lstStyle/>
        <a:p>
          <a:endParaRPr lang="ru-RU"/>
        </a:p>
      </dgm:t>
    </dgm:pt>
    <dgm:pt modelId="{9DEA5E4B-3D41-4633-AAD1-C42C49D7E117}" type="pres">
      <dgm:prSet presAssocID="{5F94AA47-138D-4C8A-8CBC-094EA31A6258}" presName="center1" presStyleLbl="fgShp" presStyleIdx="0" presStyleCnt="2" custLinFactNeighborX="-12109" custLinFactNeighborY="2955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8EB88D7-4F0E-4FC8-A9B1-2F241A5D6B31}" type="pres">
      <dgm:prSet presAssocID="{5F94AA47-138D-4C8A-8CBC-094EA31A6258}" presName="center2" presStyleLbl="fgShp" presStyleIdx="1" presStyleCnt="2" custLinFactNeighborX="-12109" custLinFactNeighborY="-8910"/>
      <dgm:spPr>
        <a:solidFill>
          <a:srgbClr val="FF0000"/>
        </a:solidFill>
      </dgm:spPr>
      <dgm:t>
        <a:bodyPr/>
        <a:lstStyle/>
        <a:p>
          <a:endParaRPr lang="ru-RU"/>
        </a:p>
      </dgm:t>
    </dgm:pt>
  </dgm:ptLst>
  <dgm:cxnLst>
    <dgm:cxn modelId="{9C56CAC2-95EE-4F73-9D3E-142D17D58F1D}" type="presOf" srcId="{2233ED11-25EF-429A-9756-195F64B97537}" destId="{081531D4-9F62-45DD-9423-67719B0F84D4}" srcOrd="0" destOrd="0" presId="urn:microsoft.com/office/officeart/2005/8/layout/cycle4#1"/>
    <dgm:cxn modelId="{86B2029C-F956-4D0E-8C09-FCAF2A08A89B}" type="presOf" srcId="{5F94AA47-138D-4C8A-8CBC-094EA31A6258}" destId="{E240EB6D-B14C-42CC-9B52-405B790B0400}" srcOrd="0" destOrd="0" presId="urn:microsoft.com/office/officeart/2005/8/layout/cycle4#1"/>
    <dgm:cxn modelId="{56BD82F7-7B41-4416-9669-91DD6EF00CB7}" srcId="{5F94AA47-138D-4C8A-8CBC-094EA31A6258}" destId="{0D0E8EB1-5E25-4D32-8E79-8B171D32793F}" srcOrd="1" destOrd="0" parTransId="{07B22FA2-FC97-4E0B-B3B2-519402016FD3}" sibTransId="{ACA7BD08-7B88-4276-B67B-ADD4E33C24F8}"/>
    <dgm:cxn modelId="{B5ABCE74-FAED-4E83-911A-CA3275B14988}" type="presOf" srcId="{B0D154A1-57D6-4EAD-94A4-6EC8E4DE9103}" destId="{CFF9E1CC-C3C1-4095-B0E5-430B947640A6}" srcOrd="0" destOrd="0" presId="urn:microsoft.com/office/officeart/2005/8/layout/cycle4#1"/>
    <dgm:cxn modelId="{441913F2-413F-4268-8AC5-21E66F72585B}" type="presOf" srcId="{6555965E-DB4C-455A-9C08-34FB592215CB}" destId="{F4CB35D6-BA28-4C4A-9763-C08DB8C408EE}" srcOrd="0" destOrd="0" presId="urn:microsoft.com/office/officeart/2005/8/layout/cycle4#1"/>
    <dgm:cxn modelId="{E44E03A5-8311-4795-9927-6ADD774B8397}" srcId="{5F94AA47-138D-4C8A-8CBC-094EA31A6258}" destId="{6555965E-DB4C-455A-9C08-34FB592215CB}" srcOrd="3" destOrd="0" parTransId="{2AD0954F-C060-43F1-B5A6-D97DBD00C8CF}" sibTransId="{77C2C9FC-7F00-489D-802E-3EE87DF2FC31}"/>
    <dgm:cxn modelId="{82F6F082-6B4B-47EB-8183-3705B532D4D8}" type="presOf" srcId="{0D0E8EB1-5E25-4D32-8E79-8B171D32793F}" destId="{D5C715E3-5FAD-474B-9233-371AB3B756D1}" srcOrd="0" destOrd="0" presId="urn:microsoft.com/office/officeart/2005/8/layout/cycle4#1"/>
    <dgm:cxn modelId="{54B24EB9-FF37-44CB-8547-280B02A69E25}" srcId="{5F94AA47-138D-4C8A-8CBC-094EA31A6258}" destId="{B0D154A1-57D6-4EAD-94A4-6EC8E4DE9103}" srcOrd="2" destOrd="0" parTransId="{39742122-CCF6-4433-8892-0BCFB5EDD8BA}" sibTransId="{9F990434-AF76-4951-9A57-3F45729C8E9F}"/>
    <dgm:cxn modelId="{F8BA4450-4C18-4612-9116-C37776E00B56}" srcId="{5F94AA47-138D-4C8A-8CBC-094EA31A6258}" destId="{2233ED11-25EF-429A-9756-195F64B97537}" srcOrd="0" destOrd="0" parTransId="{D32A23AF-95AA-457F-9F60-E40382A7549A}" sibTransId="{EB22B765-F61F-4B6A-8B7D-B2F613E7526E}"/>
    <dgm:cxn modelId="{A1EAA3FF-5793-4BDB-A127-B014625A1599}" type="presParOf" srcId="{E240EB6D-B14C-42CC-9B52-405B790B0400}" destId="{2B39D6D2-DCE2-4160-8460-4E331BCBC49F}" srcOrd="0" destOrd="0" presId="urn:microsoft.com/office/officeart/2005/8/layout/cycle4#1"/>
    <dgm:cxn modelId="{AB4ED26C-8865-41D2-9A2A-8592BCE72228}" type="presParOf" srcId="{2B39D6D2-DCE2-4160-8460-4E331BCBC49F}" destId="{239A2F03-610C-4454-9A0C-95854A817C04}" srcOrd="0" destOrd="0" presId="urn:microsoft.com/office/officeart/2005/8/layout/cycle4#1"/>
    <dgm:cxn modelId="{D31C3E6C-A89D-4691-A3BC-160F2ECFBC42}" type="presParOf" srcId="{E240EB6D-B14C-42CC-9B52-405B790B0400}" destId="{433EB84E-C7E8-4C29-A357-8F9E1057DA44}" srcOrd="1" destOrd="0" presId="urn:microsoft.com/office/officeart/2005/8/layout/cycle4#1"/>
    <dgm:cxn modelId="{C1376BF5-B566-4EEB-984E-29E47AB4E1A3}" type="presParOf" srcId="{433EB84E-C7E8-4C29-A357-8F9E1057DA44}" destId="{081531D4-9F62-45DD-9423-67719B0F84D4}" srcOrd="0" destOrd="0" presId="urn:microsoft.com/office/officeart/2005/8/layout/cycle4#1"/>
    <dgm:cxn modelId="{DBC678D1-E622-4889-8DF6-170BE533DA89}" type="presParOf" srcId="{433EB84E-C7E8-4C29-A357-8F9E1057DA44}" destId="{D5C715E3-5FAD-474B-9233-371AB3B756D1}" srcOrd="1" destOrd="0" presId="urn:microsoft.com/office/officeart/2005/8/layout/cycle4#1"/>
    <dgm:cxn modelId="{044EF4D7-F917-45C6-BB7A-EB5D55E7EDCC}" type="presParOf" srcId="{433EB84E-C7E8-4C29-A357-8F9E1057DA44}" destId="{CFF9E1CC-C3C1-4095-B0E5-430B947640A6}" srcOrd="2" destOrd="0" presId="urn:microsoft.com/office/officeart/2005/8/layout/cycle4#1"/>
    <dgm:cxn modelId="{7D542B40-50EB-4C53-A33D-67ABE8BBE4D8}" type="presParOf" srcId="{433EB84E-C7E8-4C29-A357-8F9E1057DA44}" destId="{F4CB35D6-BA28-4C4A-9763-C08DB8C408EE}" srcOrd="3" destOrd="0" presId="urn:microsoft.com/office/officeart/2005/8/layout/cycle4#1"/>
    <dgm:cxn modelId="{E4A8B876-84B6-4B8C-8DD9-FBD085D07525}" type="presParOf" srcId="{433EB84E-C7E8-4C29-A357-8F9E1057DA44}" destId="{D63BE16B-2B33-4E5E-B50A-0B69F78FD9A6}" srcOrd="4" destOrd="0" presId="urn:microsoft.com/office/officeart/2005/8/layout/cycle4#1"/>
    <dgm:cxn modelId="{3C387F38-152E-4668-A0BD-17259B59FFEC}" type="presParOf" srcId="{E240EB6D-B14C-42CC-9B52-405B790B0400}" destId="{9DEA5E4B-3D41-4633-AAD1-C42C49D7E117}" srcOrd="2" destOrd="0" presId="urn:microsoft.com/office/officeart/2005/8/layout/cycle4#1"/>
    <dgm:cxn modelId="{DDFD7BA5-34DE-43B9-8DAD-66B4DDC26AEE}" type="presParOf" srcId="{E240EB6D-B14C-42CC-9B52-405B790B0400}" destId="{58EB88D7-4F0E-4FC8-A9B1-2F241A5D6B3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F7DE2C-96CA-4EAB-8498-D221EAAC429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459FB2-2930-4506-BE77-3D85227202BA}">
      <dgm:prSet phldrT="[Текст]"/>
      <dgm:spPr>
        <a:solidFill>
          <a:srgbClr val="CC66FF"/>
        </a:solidFill>
      </dgm:spPr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CD4FEED9-82FD-421E-93E1-0A87692793C6}" type="parTrans" cxnId="{7050C0CE-1326-47C1-8343-DA4A7A03A9F3}">
      <dgm:prSet/>
      <dgm:spPr/>
      <dgm:t>
        <a:bodyPr/>
        <a:lstStyle/>
        <a:p>
          <a:endParaRPr lang="ru-RU"/>
        </a:p>
      </dgm:t>
    </dgm:pt>
    <dgm:pt modelId="{E62446E5-9DAC-49DB-9551-BC2AC65F5C5E}" type="sibTrans" cxnId="{7050C0CE-1326-47C1-8343-DA4A7A03A9F3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033CA7A7-BDDB-4D50-AB0A-23BE9164A8A0}">
      <dgm:prSet phldrT="[Текст]" custT="1"/>
      <dgm:spPr/>
      <dgm:t>
        <a:bodyPr/>
        <a:lstStyle/>
        <a:p>
          <a:r>
            <a:rPr lang="ru-RU" sz="1400" b="1" dirty="0" smtClean="0"/>
            <a:t>Действия с предметами  </a:t>
          </a:r>
          <a:r>
            <a:rPr lang="ru-RU" sz="1400" dirty="0" smtClean="0"/>
            <a:t>(усвоение способов действия с предметами)</a:t>
          </a:r>
          <a:endParaRPr lang="ru-RU" sz="1400" dirty="0"/>
        </a:p>
      </dgm:t>
    </dgm:pt>
    <dgm:pt modelId="{2F727BA2-D358-484C-8EAE-C8250F3C195D}" type="parTrans" cxnId="{BB45677D-F118-439D-8598-1F4C9F2B8C6F}">
      <dgm:prSet/>
      <dgm:spPr/>
      <dgm:t>
        <a:bodyPr/>
        <a:lstStyle/>
        <a:p>
          <a:endParaRPr lang="ru-RU"/>
        </a:p>
      </dgm:t>
    </dgm:pt>
    <dgm:pt modelId="{73590D5C-FBE7-4A23-A919-E8F7E4706B47}" type="sibTrans" cxnId="{BB45677D-F118-439D-8598-1F4C9F2B8C6F}">
      <dgm:prSet/>
      <dgm:spPr/>
      <dgm:t>
        <a:bodyPr/>
        <a:lstStyle/>
        <a:p>
          <a:endParaRPr lang="ru-RU"/>
        </a:p>
      </dgm:t>
    </dgm:pt>
    <dgm:pt modelId="{7421470D-27CC-4057-894D-9DE1F4214E6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04FC71B8-679D-4FCC-910F-02996E64D1AE}" type="parTrans" cxnId="{EB9D74F1-6CE7-4655-98D8-2C69BB5CF9C7}">
      <dgm:prSet/>
      <dgm:spPr/>
      <dgm:t>
        <a:bodyPr/>
        <a:lstStyle/>
        <a:p>
          <a:endParaRPr lang="ru-RU"/>
        </a:p>
      </dgm:t>
    </dgm:pt>
    <dgm:pt modelId="{3FAD86A4-BD9B-4FAD-BA2D-8B11E6E15FC8}" type="sibTrans" cxnId="{EB9D74F1-6CE7-4655-98D8-2C69BB5CF9C7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587D431D-8277-4836-AC2D-458222BC353D}">
      <dgm:prSet phldrT="[Текст]" custT="1"/>
      <dgm:spPr/>
      <dgm:t>
        <a:bodyPr/>
        <a:lstStyle/>
        <a:p>
          <a:r>
            <a:rPr lang="ru-RU" sz="1400" b="1" dirty="0" smtClean="0"/>
            <a:t>Ролевая игра </a:t>
          </a:r>
          <a:r>
            <a:rPr lang="ru-RU" sz="1400" dirty="0" smtClean="0"/>
            <a:t>Роли четко обозначены и распределены до начала игры. Игрушки и предметы подбираются (чаще всего по ходу игры) в соответствии с ролью.  Сюжеты более разнообразны</a:t>
          </a:r>
          <a:endParaRPr lang="ru-RU" sz="1400" b="1" dirty="0"/>
        </a:p>
      </dgm:t>
    </dgm:pt>
    <dgm:pt modelId="{950479EA-8F54-4E4C-8C2D-9743AE74122E}" type="parTrans" cxnId="{9D401D6C-7430-48F1-8948-66452B815B72}">
      <dgm:prSet/>
      <dgm:spPr/>
      <dgm:t>
        <a:bodyPr/>
        <a:lstStyle/>
        <a:p>
          <a:endParaRPr lang="ru-RU"/>
        </a:p>
      </dgm:t>
    </dgm:pt>
    <dgm:pt modelId="{88C7A2A9-0ECE-45DE-9F81-71E3A40A9F56}" type="sibTrans" cxnId="{9D401D6C-7430-48F1-8948-66452B815B72}">
      <dgm:prSet/>
      <dgm:spPr/>
      <dgm:t>
        <a:bodyPr/>
        <a:lstStyle/>
        <a:p>
          <a:endParaRPr lang="ru-RU"/>
        </a:p>
      </dgm:t>
    </dgm:pt>
    <dgm:pt modelId="{00344440-B87A-494C-B9D0-7120A95C418B}">
      <dgm:prSet phldrT="[Текст]"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7F9BF469-C85B-467D-8F9A-4FAD6149F709}" type="parTrans" cxnId="{1F2CDC5F-E05F-4E51-A86C-F00645D876D9}">
      <dgm:prSet/>
      <dgm:spPr/>
      <dgm:t>
        <a:bodyPr/>
        <a:lstStyle/>
        <a:p>
          <a:endParaRPr lang="ru-RU"/>
        </a:p>
      </dgm:t>
    </dgm:pt>
    <dgm:pt modelId="{35951360-62E3-4C19-8229-E7E591D63875}" type="sibTrans" cxnId="{1F2CDC5F-E05F-4E51-A86C-F00645D876D9}">
      <dgm:prSet/>
      <dgm:spPr/>
      <dgm:t>
        <a:bodyPr/>
        <a:lstStyle/>
        <a:p>
          <a:endParaRPr lang="ru-RU"/>
        </a:p>
      </dgm:t>
    </dgm:pt>
    <dgm:pt modelId="{1108F883-446C-499A-BC58-AC9B84676CF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Ролевая игра</a:t>
          </a:r>
          <a:endParaRPr lang="ru-RU" sz="1400" b="1" dirty="0">
            <a:solidFill>
              <a:schemeClr val="tx1"/>
            </a:solidFill>
          </a:endParaRPr>
        </a:p>
      </dgm:t>
    </dgm:pt>
    <dgm:pt modelId="{2F4C35E2-A88D-40CB-93AB-459FFE540317}" type="parTrans" cxnId="{A6E34274-76B0-4C10-9343-A6E0817234AB}">
      <dgm:prSet/>
      <dgm:spPr/>
      <dgm:t>
        <a:bodyPr/>
        <a:lstStyle/>
        <a:p>
          <a:endParaRPr lang="ru-RU"/>
        </a:p>
      </dgm:t>
    </dgm:pt>
    <dgm:pt modelId="{D3072A42-E8BA-40FE-B1D6-C073D6F1CDA8}" type="sibTrans" cxnId="{A6E34274-76B0-4C10-9343-A6E0817234AB}">
      <dgm:prSet/>
      <dgm:spPr/>
      <dgm:t>
        <a:bodyPr/>
        <a:lstStyle/>
        <a:p>
          <a:endParaRPr lang="ru-RU"/>
        </a:p>
      </dgm:t>
    </dgm:pt>
    <dgm:pt modelId="{067410EA-505D-4A33-8D85-3530486A7C75}">
      <dgm:prSet/>
      <dgm:spPr>
        <a:solidFill>
          <a:srgbClr val="00B0F0"/>
        </a:solidFill>
      </dgm:spPr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5911210C-1864-4D74-AA07-8C557767C45E}" type="parTrans" cxnId="{9844BF56-1AFF-4179-8217-95ABC9E373E0}">
      <dgm:prSet/>
      <dgm:spPr/>
      <dgm:t>
        <a:bodyPr/>
        <a:lstStyle/>
        <a:p>
          <a:endParaRPr lang="ru-RU"/>
        </a:p>
      </dgm:t>
    </dgm:pt>
    <dgm:pt modelId="{EDB58AC3-6584-4748-9DAF-3CF577A5E290}" type="sibTrans" cxnId="{9844BF56-1AFF-4179-8217-95ABC9E373E0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6880C3CA-B86B-4193-B871-49374CE59821}">
      <dgm:prSet phldrT="[Текст]" custT="1"/>
      <dgm:spPr/>
      <dgm:t>
        <a:bodyPr/>
        <a:lstStyle/>
        <a:p>
          <a:r>
            <a:rPr lang="ru-RU" sz="1400" dirty="0" smtClean="0"/>
            <a:t>Цепочка действий носит сюжетный характер. Основные сюжеты бытовые</a:t>
          </a:r>
          <a:endParaRPr lang="ru-RU" sz="1400" dirty="0"/>
        </a:p>
      </dgm:t>
    </dgm:pt>
    <dgm:pt modelId="{E8CFBC08-9A8F-4DF4-9B63-727BC3BBEF5D}" type="parTrans" cxnId="{999A35E8-4FF5-4876-91CA-8F609423879D}">
      <dgm:prSet/>
      <dgm:spPr/>
      <dgm:t>
        <a:bodyPr/>
        <a:lstStyle/>
        <a:p>
          <a:endParaRPr lang="ru-RU"/>
        </a:p>
      </dgm:t>
    </dgm:pt>
    <dgm:pt modelId="{779BDC7E-90FA-49C2-9814-DBE83C8FA9EC}" type="sibTrans" cxnId="{999A35E8-4FF5-4876-91CA-8F609423879D}">
      <dgm:prSet/>
      <dgm:spPr/>
      <dgm:t>
        <a:bodyPr/>
        <a:lstStyle/>
        <a:p>
          <a:endParaRPr lang="ru-RU"/>
        </a:p>
      </dgm:t>
    </dgm:pt>
    <dgm:pt modelId="{BECF98FA-94D1-4B04-B98E-3901EFB72D68}">
      <dgm:prSet phldrT="[Текст]" custT="1"/>
      <dgm:spPr/>
      <dgm:t>
        <a:bodyPr/>
        <a:lstStyle/>
        <a:p>
          <a:r>
            <a:rPr lang="ru-RU" sz="1400" dirty="0" smtClean="0"/>
            <a:t>Роли не обозначены</a:t>
          </a:r>
          <a:endParaRPr lang="ru-RU" sz="1400" dirty="0"/>
        </a:p>
      </dgm:t>
    </dgm:pt>
    <dgm:pt modelId="{6B9A99AF-8540-45C4-8483-0465532A48CA}" type="parTrans" cxnId="{1D903B7E-F335-44A2-8D14-42BFCDE62B45}">
      <dgm:prSet/>
      <dgm:spPr/>
      <dgm:t>
        <a:bodyPr/>
        <a:lstStyle/>
        <a:p>
          <a:endParaRPr lang="ru-RU"/>
        </a:p>
      </dgm:t>
    </dgm:pt>
    <dgm:pt modelId="{36174077-A83E-4D42-BBA3-7E39B55DDDE2}" type="sibTrans" cxnId="{1D903B7E-F335-44A2-8D14-42BFCDE62B45}">
      <dgm:prSet/>
      <dgm:spPr/>
      <dgm:t>
        <a:bodyPr/>
        <a:lstStyle/>
        <a:p>
          <a:endParaRPr lang="ru-RU"/>
        </a:p>
      </dgm:t>
    </dgm:pt>
    <dgm:pt modelId="{08DF9023-6878-4C56-86F6-BF080942101F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FF0000"/>
              </a:solidFill>
            </a:rPr>
            <a:t>Сюжетосложение</a:t>
          </a:r>
          <a:r>
            <a:rPr lang="ru-RU" sz="1400" dirty="0" smtClean="0"/>
            <a:t>. Тематика игр разнообразная; определяется не только непосредственным, но и опосредованным опытом детей. Игры носят совместный, </a:t>
          </a:r>
          <a:r>
            <a:rPr lang="ru-RU" sz="1400" dirty="0" smtClean="0">
              <a:solidFill>
                <a:srgbClr val="FF0000"/>
              </a:solidFill>
            </a:rPr>
            <a:t>коллективный </a:t>
          </a:r>
          <a:r>
            <a:rPr lang="ru-RU" sz="1400" dirty="0" smtClean="0"/>
            <a:t>характер. Объединения устойчивы. </a:t>
          </a:r>
          <a:endParaRPr lang="ru-RU" sz="1400" dirty="0"/>
        </a:p>
      </dgm:t>
    </dgm:pt>
    <dgm:pt modelId="{556B528C-FF63-47F2-BC3D-1F976FF4E9C6}" type="parTrans" cxnId="{FE2C587C-23B2-412A-BA85-44CA8B1262CF}">
      <dgm:prSet/>
      <dgm:spPr/>
      <dgm:t>
        <a:bodyPr/>
        <a:lstStyle/>
        <a:p>
          <a:endParaRPr lang="ru-RU"/>
        </a:p>
      </dgm:t>
    </dgm:pt>
    <dgm:pt modelId="{E90BD6C5-8531-44D3-AA72-C5EE0828871E}" type="sibTrans" cxnId="{FE2C587C-23B2-412A-BA85-44CA8B1262CF}">
      <dgm:prSet/>
      <dgm:spPr/>
      <dgm:t>
        <a:bodyPr/>
        <a:lstStyle/>
        <a:p>
          <a:endParaRPr lang="ru-RU"/>
        </a:p>
      </dgm:t>
    </dgm:pt>
    <dgm:pt modelId="{85D12123-8999-41A3-9260-2BDF7F4748D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Подготовительный этап игры</a:t>
          </a:r>
          <a:endParaRPr lang="ru-RU" sz="1400" b="1" dirty="0">
            <a:solidFill>
              <a:srgbClr val="FF0000"/>
            </a:solidFill>
          </a:endParaRPr>
        </a:p>
      </dgm:t>
    </dgm:pt>
    <dgm:pt modelId="{01F92205-ADC8-4C96-B279-ED3FCB9D659B}" type="parTrans" cxnId="{A8F4B38B-7622-49B6-BC69-1C4735652019}">
      <dgm:prSet/>
      <dgm:spPr/>
      <dgm:t>
        <a:bodyPr/>
        <a:lstStyle/>
        <a:p>
          <a:endParaRPr lang="ru-RU"/>
        </a:p>
      </dgm:t>
    </dgm:pt>
    <dgm:pt modelId="{2B25F3B8-8BE1-4BA8-BD67-6D49D84ECEAE}" type="sibTrans" cxnId="{A8F4B38B-7622-49B6-BC69-1C4735652019}">
      <dgm:prSet/>
      <dgm:spPr/>
      <dgm:t>
        <a:bodyPr/>
        <a:lstStyle/>
        <a:p>
          <a:endParaRPr lang="ru-RU"/>
        </a:p>
      </dgm:t>
    </dgm:pt>
    <dgm:pt modelId="{534386C3-FF07-43B2-A4BB-F07AC53C244D}">
      <dgm:prSet/>
      <dgm:spPr/>
      <dgm:t>
        <a:bodyPr/>
        <a:lstStyle/>
        <a:p>
          <a:r>
            <a:rPr lang="ru-RU" b="1" dirty="0" smtClean="0"/>
            <a:t>Действие с предметами </a:t>
          </a:r>
          <a:r>
            <a:rPr lang="ru-RU" dirty="0" smtClean="0">
              <a:solidFill>
                <a:srgbClr val="FF0000"/>
              </a:solidFill>
            </a:rPr>
            <a:t>развертывается более полно и последовательно в соответствии с ролью, которая уже обозначается словом. </a:t>
          </a:r>
          <a:r>
            <a:rPr lang="ru-RU" dirty="0" smtClean="0"/>
            <a:t>Последовательность действий становится правилом. </a:t>
          </a:r>
          <a:r>
            <a:rPr lang="ru-RU" dirty="0" smtClean="0">
              <a:solidFill>
                <a:srgbClr val="FF0000"/>
              </a:solidFill>
            </a:rPr>
            <a:t>Возникает первое взаимодействие между участниками, но кратковременное</a:t>
          </a:r>
          <a:endParaRPr lang="ru-RU" dirty="0">
            <a:solidFill>
              <a:srgbClr val="FF0000"/>
            </a:solidFill>
          </a:endParaRPr>
        </a:p>
      </dgm:t>
    </dgm:pt>
    <dgm:pt modelId="{2551DE63-D1B3-47F4-AC43-23DB86D93B2E}" type="parTrans" cxnId="{A6AA0292-2EF4-4E5B-B488-30B16567F5F0}">
      <dgm:prSet/>
      <dgm:spPr/>
      <dgm:t>
        <a:bodyPr/>
        <a:lstStyle/>
        <a:p>
          <a:endParaRPr lang="ru-RU"/>
        </a:p>
      </dgm:t>
    </dgm:pt>
    <dgm:pt modelId="{7DB5B081-F5CA-4DDB-810F-93E910D7E146}" type="sibTrans" cxnId="{A6AA0292-2EF4-4E5B-B488-30B16567F5F0}">
      <dgm:prSet/>
      <dgm:spPr/>
      <dgm:t>
        <a:bodyPr/>
        <a:lstStyle/>
        <a:p>
          <a:endParaRPr lang="ru-RU"/>
        </a:p>
      </dgm:t>
    </dgm:pt>
    <dgm:pt modelId="{03E0C068-5B45-4439-981C-880CC2B986A4}" type="pres">
      <dgm:prSet presAssocID="{2CF7DE2C-96CA-4EAB-8498-D221EAAC42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5AD05-8A00-43E4-865D-37B18B29BD35}" type="pres">
      <dgm:prSet presAssocID="{2CF7DE2C-96CA-4EAB-8498-D221EAAC429F}" presName="tSp" presStyleCnt="0"/>
      <dgm:spPr/>
    </dgm:pt>
    <dgm:pt modelId="{8622CE51-E4A6-46FF-9137-C02F2FBE86D0}" type="pres">
      <dgm:prSet presAssocID="{2CF7DE2C-96CA-4EAB-8498-D221EAAC429F}" presName="bSp" presStyleCnt="0"/>
      <dgm:spPr/>
    </dgm:pt>
    <dgm:pt modelId="{C2188627-815F-42FC-80E3-1C11096E9057}" type="pres">
      <dgm:prSet presAssocID="{2CF7DE2C-96CA-4EAB-8498-D221EAAC429F}" presName="process" presStyleCnt="0"/>
      <dgm:spPr/>
    </dgm:pt>
    <dgm:pt modelId="{7DF56491-7BA7-4972-9D18-7F021BDD3C1E}" type="pres">
      <dgm:prSet presAssocID="{67459FB2-2930-4506-BE77-3D85227202BA}" presName="composite1" presStyleCnt="0"/>
      <dgm:spPr/>
    </dgm:pt>
    <dgm:pt modelId="{50E1204C-5B7F-4E37-98EC-F753508196D5}" type="pres">
      <dgm:prSet presAssocID="{67459FB2-2930-4506-BE77-3D85227202BA}" presName="dummyNode1" presStyleLbl="node1" presStyleIdx="0" presStyleCnt="4"/>
      <dgm:spPr/>
    </dgm:pt>
    <dgm:pt modelId="{328007E2-79F0-44E0-A586-8F690DD378F5}" type="pres">
      <dgm:prSet presAssocID="{67459FB2-2930-4506-BE77-3D85227202BA}" presName="childNode1" presStyleLbl="bgAcc1" presStyleIdx="0" presStyleCnt="4" custScaleX="143936" custScaleY="372051" custLinFactNeighborX="-399" custLinFactNeighborY="-55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AC667-8828-4D8E-9D7D-362A1200D986}" type="pres">
      <dgm:prSet presAssocID="{67459FB2-2930-4506-BE77-3D85227202B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A476B-E84B-45F2-904C-47654E0F6A34}" type="pres">
      <dgm:prSet presAssocID="{67459FB2-2930-4506-BE77-3D85227202BA}" presName="parentNode1" presStyleLbl="node1" presStyleIdx="0" presStyleCnt="4" custScaleX="117746" custLinFactNeighborX="-34465" custLinFactNeighborY="980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394F-9832-436E-B8B4-D3052B51969D}" type="pres">
      <dgm:prSet presAssocID="{67459FB2-2930-4506-BE77-3D85227202BA}" presName="connSite1" presStyleCnt="0"/>
      <dgm:spPr/>
    </dgm:pt>
    <dgm:pt modelId="{AC3FF764-FF9E-4C67-9565-9C8FD187E471}" type="pres">
      <dgm:prSet presAssocID="{E62446E5-9DAC-49DB-9551-BC2AC65F5C5E}" presName="Name9" presStyleLbl="sibTrans2D1" presStyleIdx="0" presStyleCnt="3" custScaleX="118967" custLinFactNeighborX="-12862" custLinFactNeighborY="28820"/>
      <dgm:spPr/>
      <dgm:t>
        <a:bodyPr/>
        <a:lstStyle/>
        <a:p>
          <a:endParaRPr lang="ru-RU"/>
        </a:p>
      </dgm:t>
    </dgm:pt>
    <dgm:pt modelId="{F469A043-FB0A-45F6-B220-96A96A45369A}" type="pres">
      <dgm:prSet presAssocID="{067410EA-505D-4A33-8D85-3530486A7C75}" presName="composite2" presStyleCnt="0"/>
      <dgm:spPr/>
    </dgm:pt>
    <dgm:pt modelId="{AD69FE53-5A30-4180-BFDC-44FA971701A9}" type="pres">
      <dgm:prSet presAssocID="{067410EA-505D-4A33-8D85-3530486A7C75}" presName="dummyNode2" presStyleLbl="node1" presStyleIdx="0" presStyleCnt="4"/>
      <dgm:spPr/>
    </dgm:pt>
    <dgm:pt modelId="{2E62DDDD-D8E9-4450-931A-CFC7688EF1BC}" type="pres">
      <dgm:prSet presAssocID="{067410EA-505D-4A33-8D85-3530486A7C75}" presName="childNode2" presStyleLbl="bgAcc1" presStyleIdx="1" presStyleCnt="4" custScaleX="182476" custScaleY="328446" custLinFactNeighborX="6701" custLinFactNeighborY="-17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E210-1834-4D66-8815-ED918BF587EE}" type="pres">
      <dgm:prSet presAssocID="{067410EA-505D-4A33-8D85-3530486A7C7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A4963-BFB2-4202-B6E0-5699F303AE1A}" type="pres">
      <dgm:prSet presAssocID="{067410EA-505D-4A33-8D85-3530486A7C75}" presName="parentNode2" presStyleLbl="node1" presStyleIdx="1" presStyleCnt="4" custLinFactY="-100000" custLinFactNeighborX="-43892" custLinFactNeighborY="-127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1262E-9C21-4BFB-9779-C9671921764D}" type="pres">
      <dgm:prSet presAssocID="{067410EA-505D-4A33-8D85-3530486A7C75}" presName="connSite2" presStyleCnt="0"/>
      <dgm:spPr/>
    </dgm:pt>
    <dgm:pt modelId="{48EB4B37-83CD-4C04-B063-4FB86C265C06}" type="pres">
      <dgm:prSet presAssocID="{EDB58AC3-6584-4748-9DAF-3CF577A5E290}" presName="Name18" presStyleLbl="sibTrans2D1" presStyleIdx="1" presStyleCnt="3" custLinFactNeighborX="12808" custLinFactNeighborY="-1331"/>
      <dgm:spPr/>
      <dgm:t>
        <a:bodyPr/>
        <a:lstStyle/>
        <a:p>
          <a:endParaRPr lang="ru-RU"/>
        </a:p>
      </dgm:t>
    </dgm:pt>
    <dgm:pt modelId="{02C5E4B2-BBE0-4072-847A-ECF9A04253D6}" type="pres">
      <dgm:prSet presAssocID="{7421470D-27CC-4057-894D-9DE1F4214E63}" presName="composite1" presStyleCnt="0"/>
      <dgm:spPr/>
    </dgm:pt>
    <dgm:pt modelId="{524BFF55-0ED1-4047-8AD6-7A27E2FBEBC2}" type="pres">
      <dgm:prSet presAssocID="{7421470D-27CC-4057-894D-9DE1F4214E63}" presName="dummyNode1" presStyleLbl="node1" presStyleIdx="1" presStyleCnt="4"/>
      <dgm:spPr/>
    </dgm:pt>
    <dgm:pt modelId="{41B9C8C3-FCB8-468C-B1CD-79ADA9222908}" type="pres">
      <dgm:prSet presAssocID="{7421470D-27CC-4057-894D-9DE1F4214E63}" presName="childNode1" presStyleLbl="bgAcc1" presStyleIdx="2" presStyleCnt="4" custScaleX="143323" custScaleY="327591" custLinFactNeighborX="1326" custLinFactNeighborY="-4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EB612-6E1E-4F8C-830D-C611713DAA0C}" type="pres">
      <dgm:prSet presAssocID="{7421470D-27CC-4057-894D-9DE1F4214E63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EE240-5D7C-4F7A-B2DC-474F77A68A8A}" type="pres">
      <dgm:prSet presAssocID="{7421470D-27CC-4057-894D-9DE1F4214E63}" presName="parentNode1" presStyleLbl="node1" presStyleIdx="2" presStyleCnt="4" custLinFactY="100000" custLinFactNeighborX="-2618" custLinFactNeighborY="122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EFAAA-719B-470B-AE96-9A3F7AD98A26}" type="pres">
      <dgm:prSet presAssocID="{7421470D-27CC-4057-894D-9DE1F4214E63}" presName="connSite1" presStyleCnt="0"/>
      <dgm:spPr/>
    </dgm:pt>
    <dgm:pt modelId="{E9D454ED-FFFE-48B8-A967-5AC900CEEC3F}" type="pres">
      <dgm:prSet presAssocID="{3FAD86A4-BD9B-4FAD-BA2D-8B11E6E15FC8}" presName="Name9" presStyleLbl="sibTrans2D1" presStyleIdx="2" presStyleCnt="3" custScaleX="89017" custLinFactNeighborX="-9219" custLinFactNeighborY="47420"/>
      <dgm:spPr/>
      <dgm:t>
        <a:bodyPr/>
        <a:lstStyle/>
        <a:p>
          <a:endParaRPr lang="ru-RU"/>
        </a:p>
      </dgm:t>
    </dgm:pt>
    <dgm:pt modelId="{D78DED5F-5E7D-43A4-A894-C96F1C762381}" type="pres">
      <dgm:prSet presAssocID="{00344440-B87A-494C-B9D0-7120A95C418B}" presName="composite2" presStyleCnt="0"/>
      <dgm:spPr/>
    </dgm:pt>
    <dgm:pt modelId="{AD344F1E-672C-40A1-BB13-24AAC59FA58F}" type="pres">
      <dgm:prSet presAssocID="{00344440-B87A-494C-B9D0-7120A95C418B}" presName="dummyNode2" presStyleLbl="node1" presStyleIdx="2" presStyleCnt="4"/>
      <dgm:spPr/>
    </dgm:pt>
    <dgm:pt modelId="{648C95D6-EE18-4F38-9915-92EFF8580751}" type="pres">
      <dgm:prSet presAssocID="{00344440-B87A-494C-B9D0-7120A95C418B}" presName="childNode2" presStyleLbl="bgAcc1" presStyleIdx="3" presStyleCnt="4" custScaleX="230158" custScaleY="530251" custLinFactNeighborX="-5100" custLinFactNeighborY="67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6EBA6-A9E0-47B9-BDD3-CAA036FB1C89}" type="pres">
      <dgm:prSet presAssocID="{00344440-B87A-494C-B9D0-7120A95C418B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782F1-D570-49A0-AC08-C999A376E113}" type="pres">
      <dgm:prSet presAssocID="{00344440-B87A-494C-B9D0-7120A95C418B}" presName="parentNode2" presStyleLbl="node1" presStyleIdx="3" presStyleCnt="4" custScaleX="110500" custScaleY="102517" custLinFactY="-122159" custLinFactNeighborX="-1287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808CF-9A2C-4371-B168-193888574B41}" type="pres">
      <dgm:prSet presAssocID="{00344440-B87A-494C-B9D0-7120A95C418B}" presName="connSite2" presStyleCnt="0"/>
      <dgm:spPr/>
    </dgm:pt>
  </dgm:ptLst>
  <dgm:cxnLst>
    <dgm:cxn modelId="{5B26FABB-A3B1-4B50-A1D3-C68228A0FD4B}" type="presOf" srcId="{67459FB2-2930-4506-BE77-3D85227202BA}" destId="{E39A476B-E84B-45F2-904C-47654E0F6A34}" srcOrd="0" destOrd="0" presId="urn:microsoft.com/office/officeart/2005/8/layout/hProcess4"/>
    <dgm:cxn modelId="{A8F4B38B-7622-49B6-BC69-1C4735652019}" srcId="{00344440-B87A-494C-B9D0-7120A95C418B}" destId="{85D12123-8999-41A3-9260-2BDF7F4748DF}" srcOrd="2" destOrd="0" parTransId="{01F92205-ADC8-4C96-B279-ED3FCB9D659B}" sibTransId="{2B25F3B8-8BE1-4BA8-BD67-6D49D84ECEAE}"/>
    <dgm:cxn modelId="{38C1BB52-C0FB-4776-A4FB-2EC6BD40BDA6}" type="presOf" srcId="{1108F883-446C-499A-BC58-AC9B84676CF6}" destId="{4336EBA6-A9E0-47B9-BDD3-CAA036FB1C89}" srcOrd="1" destOrd="0" presId="urn:microsoft.com/office/officeart/2005/8/layout/hProcess4"/>
    <dgm:cxn modelId="{E0891EC6-0EA0-4282-92AB-7C4174E9E302}" type="presOf" srcId="{EDB58AC3-6584-4748-9DAF-3CF577A5E290}" destId="{48EB4B37-83CD-4C04-B063-4FB86C265C06}" srcOrd="0" destOrd="0" presId="urn:microsoft.com/office/officeart/2005/8/layout/hProcess4"/>
    <dgm:cxn modelId="{9B08785B-4A37-4F6B-9854-E99687D8223C}" type="presOf" srcId="{00344440-B87A-494C-B9D0-7120A95C418B}" destId="{17F782F1-D570-49A0-AC08-C999A376E113}" srcOrd="0" destOrd="0" presId="urn:microsoft.com/office/officeart/2005/8/layout/hProcess4"/>
    <dgm:cxn modelId="{E140DE59-0D5D-4C78-BD7D-F6DEB593F541}" type="presOf" srcId="{BECF98FA-94D1-4B04-B98E-3901EFB72D68}" destId="{71EAC667-8828-4D8E-9D7D-362A1200D986}" srcOrd="1" destOrd="2" presId="urn:microsoft.com/office/officeart/2005/8/layout/hProcess4"/>
    <dgm:cxn modelId="{DC2B9ECF-757D-481A-8444-A0CA60C611B6}" type="presOf" srcId="{587D431D-8277-4836-AC2D-458222BC353D}" destId="{41B9C8C3-FCB8-468C-B1CD-79ADA9222908}" srcOrd="0" destOrd="0" presId="urn:microsoft.com/office/officeart/2005/8/layout/hProcess4"/>
    <dgm:cxn modelId="{38E3B1AE-AD0E-4119-B592-57ED165D4E3D}" type="presOf" srcId="{6880C3CA-B86B-4193-B871-49374CE59821}" destId="{328007E2-79F0-44E0-A586-8F690DD378F5}" srcOrd="0" destOrd="1" presId="urn:microsoft.com/office/officeart/2005/8/layout/hProcess4"/>
    <dgm:cxn modelId="{A6E34274-76B0-4C10-9343-A6E0817234AB}" srcId="{00344440-B87A-494C-B9D0-7120A95C418B}" destId="{1108F883-446C-499A-BC58-AC9B84676CF6}" srcOrd="0" destOrd="0" parTransId="{2F4C35E2-A88D-40CB-93AB-459FFE540317}" sibTransId="{D3072A42-E8BA-40FE-B1D6-C073D6F1CDA8}"/>
    <dgm:cxn modelId="{58EB7DE5-8D9C-4976-BF70-4557CBE5455C}" type="presOf" srcId="{534386C3-FF07-43B2-A4BB-F07AC53C244D}" destId="{48A2E210-1834-4D66-8815-ED918BF587EE}" srcOrd="1" destOrd="0" presId="urn:microsoft.com/office/officeart/2005/8/layout/hProcess4"/>
    <dgm:cxn modelId="{BB6EE585-3749-4DB9-818F-F164478EE411}" type="presOf" srcId="{534386C3-FF07-43B2-A4BB-F07AC53C244D}" destId="{2E62DDDD-D8E9-4450-931A-CFC7688EF1BC}" srcOrd="0" destOrd="0" presId="urn:microsoft.com/office/officeart/2005/8/layout/hProcess4"/>
    <dgm:cxn modelId="{999A35E8-4FF5-4876-91CA-8F609423879D}" srcId="{67459FB2-2930-4506-BE77-3D85227202BA}" destId="{6880C3CA-B86B-4193-B871-49374CE59821}" srcOrd="1" destOrd="0" parTransId="{E8CFBC08-9A8F-4DF4-9B63-727BC3BBEF5D}" sibTransId="{779BDC7E-90FA-49C2-9814-DBE83C8FA9EC}"/>
    <dgm:cxn modelId="{783ACF8B-BD4A-42F5-A256-29E15596491E}" type="presOf" srcId="{7421470D-27CC-4057-894D-9DE1F4214E63}" destId="{5A1EE240-5D7C-4F7A-B2DC-474F77A68A8A}" srcOrd="0" destOrd="0" presId="urn:microsoft.com/office/officeart/2005/8/layout/hProcess4"/>
    <dgm:cxn modelId="{71E9DEB3-C1F4-428D-A3F9-096FDE46B4A8}" type="presOf" srcId="{033CA7A7-BDDB-4D50-AB0A-23BE9164A8A0}" destId="{71EAC667-8828-4D8E-9D7D-362A1200D986}" srcOrd="1" destOrd="0" presId="urn:microsoft.com/office/officeart/2005/8/layout/hProcess4"/>
    <dgm:cxn modelId="{64996D43-42F7-4439-AE52-63F8AA103376}" type="presOf" srcId="{2CF7DE2C-96CA-4EAB-8498-D221EAAC429F}" destId="{03E0C068-5B45-4439-981C-880CC2B986A4}" srcOrd="0" destOrd="0" presId="urn:microsoft.com/office/officeart/2005/8/layout/hProcess4"/>
    <dgm:cxn modelId="{7050C0CE-1326-47C1-8343-DA4A7A03A9F3}" srcId="{2CF7DE2C-96CA-4EAB-8498-D221EAAC429F}" destId="{67459FB2-2930-4506-BE77-3D85227202BA}" srcOrd="0" destOrd="0" parTransId="{CD4FEED9-82FD-421E-93E1-0A87692793C6}" sibTransId="{E62446E5-9DAC-49DB-9551-BC2AC65F5C5E}"/>
    <dgm:cxn modelId="{C64A9895-FE45-4DDB-8DBE-080707296481}" type="presOf" srcId="{08DF9023-6878-4C56-86F6-BF080942101F}" destId="{4336EBA6-A9E0-47B9-BDD3-CAA036FB1C89}" srcOrd="1" destOrd="1" presId="urn:microsoft.com/office/officeart/2005/8/layout/hProcess4"/>
    <dgm:cxn modelId="{BB45677D-F118-439D-8598-1F4C9F2B8C6F}" srcId="{67459FB2-2930-4506-BE77-3D85227202BA}" destId="{033CA7A7-BDDB-4D50-AB0A-23BE9164A8A0}" srcOrd="0" destOrd="0" parTransId="{2F727BA2-D358-484C-8EAE-C8250F3C195D}" sibTransId="{73590D5C-FBE7-4A23-A919-E8F7E4706B47}"/>
    <dgm:cxn modelId="{3812242C-BCA8-4398-A0A1-4638CF15E58A}" type="presOf" srcId="{6880C3CA-B86B-4193-B871-49374CE59821}" destId="{71EAC667-8828-4D8E-9D7D-362A1200D986}" srcOrd="1" destOrd="1" presId="urn:microsoft.com/office/officeart/2005/8/layout/hProcess4"/>
    <dgm:cxn modelId="{279C6D75-EC92-4F9B-917C-67D78A6A4752}" type="presOf" srcId="{85D12123-8999-41A3-9260-2BDF7F4748DF}" destId="{4336EBA6-A9E0-47B9-BDD3-CAA036FB1C89}" srcOrd="1" destOrd="2" presId="urn:microsoft.com/office/officeart/2005/8/layout/hProcess4"/>
    <dgm:cxn modelId="{4975B60E-63F9-4A5A-A6AD-6484B1DAB90C}" type="presOf" srcId="{1108F883-446C-499A-BC58-AC9B84676CF6}" destId="{648C95D6-EE18-4F38-9915-92EFF8580751}" srcOrd="0" destOrd="0" presId="urn:microsoft.com/office/officeart/2005/8/layout/hProcess4"/>
    <dgm:cxn modelId="{1D903B7E-F335-44A2-8D14-42BFCDE62B45}" srcId="{67459FB2-2930-4506-BE77-3D85227202BA}" destId="{BECF98FA-94D1-4B04-B98E-3901EFB72D68}" srcOrd="2" destOrd="0" parTransId="{6B9A99AF-8540-45C4-8483-0465532A48CA}" sibTransId="{36174077-A83E-4D42-BBA3-7E39B55DDDE2}"/>
    <dgm:cxn modelId="{1F2CDC5F-E05F-4E51-A86C-F00645D876D9}" srcId="{2CF7DE2C-96CA-4EAB-8498-D221EAAC429F}" destId="{00344440-B87A-494C-B9D0-7120A95C418B}" srcOrd="3" destOrd="0" parTransId="{7F9BF469-C85B-467D-8F9A-4FAD6149F709}" sibTransId="{35951360-62E3-4C19-8229-E7E591D63875}"/>
    <dgm:cxn modelId="{9CE95B88-D374-448A-8D3F-B1DFCAB3ECEF}" type="presOf" srcId="{067410EA-505D-4A33-8D85-3530486A7C75}" destId="{C8CA4963-BFB2-4202-B6E0-5699F303AE1A}" srcOrd="0" destOrd="0" presId="urn:microsoft.com/office/officeart/2005/8/layout/hProcess4"/>
    <dgm:cxn modelId="{961E4EC2-36A5-493B-BE9B-6DF010E2E2EE}" type="presOf" srcId="{587D431D-8277-4836-AC2D-458222BC353D}" destId="{0E4EB612-6E1E-4F8C-830D-C611713DAA0C}" srcOrd="1" destOrd="0" presId="urn:microsoft.com/office/officeart/2005/8/layout/hProcess4"/>
    <dgm:cxn modelId="{EB9D74F1-6CE7-4655-98D8-2C69BB5CF9C7}" srcId="{2CF7DE2C-96CA-4EAB-8498-D221EAAC429F}" destId="{7421470D-27CC-4057-894D-9DE1F4214E63}" srcOrd="2" destOrd="0" parTransId="{04FC71B8-679D-4FCC-910F-02996E64D1AE}" sibTransId="{3FAD86A4-BD9B-4FAD-BA2D-8B11E6E15FC8}"/>
    <dgm:cxn modelId="{3B89B896-F6E7-4AD4-ADBD-6963510DCD78}" type="presOf" srcId="{85D12123-8999-41A3-9260-2BDF7F4748DF}" destId="{648C95D6-EE18-4F38-9915-92EFF8580751}" srcOrd="0" destOrd="2" presId="urn:microsoft.com/office/officeart/2005/8/layout/hProcess4"/>
    <dgm:cxn modelId="{A6AA0292-2EF4-4E5B-B488-30B16567F5F0}" srcId="{067410EA-505D-4A33-8D85-3530486A7C75}" destId="{534386C3-FF07-43B2-A4BB-F07AC53C244D}" srcOrd="0" destOrd="0" parTransId="{2551DE63-D1B3-47F4-AC43-23DB86D93B2E}" sibTransId="{7DB5B081-F5CA-4DDB-810F-93E910D7E146}"/>
    <dgm:cxn modelId="{78850A44-7C31-420D-9AE4-4A64053D2D98}" type="presOf" srcId="{08DF9023-6878-4C56-86F6-BF080942101F}" destId="{648C95D6-EE18-4F38-9915-92EFF8580751}" srcOrd="0" destOrd="1" presId="urn:microsoft.com/office/officeart/2005/8/layout/hProcess4"/>
    <dgm:cxn modelId="{FE2C587C-23B2-412A-BA85-44CA8B1262CF}" srcId="{00344440-B87A-494C-B9D0-7120A95C418B}" destId="{08DF9023-6878-4C56-86F6-BF080942101F}" srcOrd="1" destOrd="0" parTransId="{556B528C-FF63-47F2-BC3D-1F976FF4E9C6}" sibTransId="{E90BD6C5-8531-44D3-AA72-C5EE0828871E}"/>
    <dgm:cxn modelId="{9844BF56-1AFF-4179-8217-95ABC9E373E0}" srcId="{2CF7DE2C-96CA-4EAB-8498-D221EAAC429F}" destId="{067410EA-505D-4A33-8D85-3530486A7C75}" srcOrd="1" destOrd="0" parTransId="{5911210C-1864-4D74-AA07-8C557767C45E}" sibTransId="{EDB58AC3-6584-4748-9DAF-3CF577A5E290}"/>
    <dgm:cxn modelId="{D270D064-AE26-4722-8D82-35AA0BE87223}" type="presOf" srcId="{E62446E5-9DAC-49DB-9551-BC2AC65F5C5E}" destId="{AC3FF764-FF9E-4C67-9565-9C8FD187E471}" srcOrd="0" destOrd="0" presId="urn:microsoft.com/office/officeart/2005/8/layout/hProcess4"/>
    <dgm:cxn modelId="{71638214-6934-492B-8DAD-6B505611B21C}" type="presOf" srcId="{033CA7A7-BDDB-4D50-AB0A-23BE9164A8A0}" destId="{328007E2-79F0-44E0-A586-8F690DD378F5}" srcOrd="0" destOrd="0" presId="urn:microsoft.com/office/officeart/2005/8/layout/hProcess4"/>
    <dgm:cxn modelId="{AA317901-9DA1-4FE3-ACE1-9C7784F63A77}" type="presOf" srcId="{BECF98FA-94D1-4B04-B98E-3901EFB72D68}" destId="{328007E2-79F0-44E0-A586-8F690DD378F5}" srcOrd="0" destOrd="2" presId="urn:microsoft.com/office/officeart/2005/8/layout/hProcess4"/>
    <dgm:cxn modelId="{A5CD860D-BD60-4043-ACDD-A0AF0C5C2536}" type="presOf" srcId="{3FAD86A4-BD9B-4FAD-BA2D-8B11E6E15FC8}" destId="{E9D454ED-FFFE-48B8-A967-5AC900CEEC3F}" srcOrd="0" destOrd="0" presId="urn:microsoft.com/office/officeart/2005/8/layout/hProcess4"/>
    <dgm:cxn modelId="{9D401D6C-7430-48F1-8948-66452B815B72}" srcId="{7421470D-27CC-4057-894D-9DE1F4214E63}" destId="{587D431D-8277-4836-AC2D-458222BC353D}" srcOrd="0" destOrd="0" parTransId="{950479EA-8F54-4E4C-8C2D-9743AE74122E}" sibTransId="{88C7A2A9-0ECE-45DE-9F81-71E3A40A9F56}"/>
    <dgm:cxn modelId="{D986B9F8-364E-47C4-94E1-FAD9D13D3C20}" type="presParOf" srcId="{03E0C068-5B45-4439-981C-880CC2B986A4}" destId="{3405AD05-8A00-43E4-865D-37B18B29BD35}" srcOrd="0" destOrd="0" presId="urn:microsoft.com/office/officeart/2005/8/layout/hProcess4"/>
    <dgm:cxn modelId="{2E7C79D2-A9EE-4919-9585-B0E0EDB2AF0B}" type="presParOf" srcId="{03E0C068-5B45-4439-981C-880CC2B986A4}" destId="{8622CE51-E4A6-46FF-9137-C02F2FBE86D0}" srcOrd="1" destOrd="0" presId="urn:microsoft.com/office/officeart/2005/8/layout/hProcess4"/>
    <dgm:cxn modelId="{5762A4E9-5402-4045-8905-22972E194876}" type="presParOf" srcId="{03E0C068-5B45-4439-981C-880CC2B986A4}" destId="{C2188627-815F-42FC-80E3-1C11096E9057}" srcOrd="2" destOrd="0" presId="urn:microsoft.com/office/officeart/2005/8/layout/hProcess4"/>
    <dgm:cxn modelId="{D3930279-2CF9-43D5-9708-C1733B118B47}" type="presParOf" srcId="{C2188627-815F-42FC-80E3-1C11096E9057}" destId="{7DF56491-7BA7-4972-9D18-7F021BDD3C1E}" srcOrd="0" destOrd="0" presId="urn:microsoft.com/office/officeart/2005/8/layout/hProcess4"/>
    <dgm:cxn modelId="{783ABBF4-2F68-4D2E-BB10-73D2C7F6AEC6}" type="presParOf" srcId="{7DF56491-7BA7-4972-9D18-7F021BDD3C1E}" destId="{50E1204C-5B7F-4E37-98EC-F753508196D5}" srcOrd="0" destOrd="0" presId="urn:microsoft.com/office/officeart/2005/8/layout/hProcess4"/>
    <dgm:cxn modelId="{27334227-8D38-4F22-896A-DEFBC6CA2131}" type="presParOf" srcId="{7DF56491-7BA7-4972-9D18-7F021BDD3C1E}" destId="{328007E2-79F0-44E0-A586-8F690DD378F5}" srcOrd="1" destOrd="0" presId="urn:microsoft.com/office/officeart/2005/8/layout/hProcess4"/>
    <dgm:cxn modelId="{51FF1A84-497F-4277-BA0A-78DF4339737F}" type="presParOf" srcId="{7DF56491-7BA7-4972-9D18-7F021BDD3C1E}" destId="{71EAC667-8828-4D8E-9D7D-362A1200D986}" srcOrd="2" destOrd="0" presId="urn:microsoft.com/office/officeart/2005/8/layout/hProcess4"/>
    <dgm:cxn modelId="{BB2A5CA6-D160-458E-84A4-1E5EABFE0F7F}" type="presParOf" srcId="{7DF56491-7BA7-4972-9D18-7F021BDD3C1E}" destId="{E39A476B-E84B-45F2-904C-47654E0F6A34}" srcOrd="3" destOrd="0" presId="urn:microsoft.com/office/officeart/2005/8/layout/hProcess4"/>
    <dgm:cxn modelId="{EBBABF93-7469-4501-8920-0A04E7496E30}" type="presParOf" srcId="{7DF56491-7BA7-4972-9D18-7F021BDD3C1E}" destId="{D1C0394F-9832-436E-B8B4-D3052B51969D}" srcOrd="4" destOrd="0" presId="urn:microsoft.com/office/officeart/2005/8/layout/hProcess4"/>
    <dgm:cxn modelId="{D41AE6AA-C516-45F8-B1CE-ED2D7052AAAC}" type="presParOf" srcId="{C2188627-815F-42FC-80E3-1C11096E9057}" destId="{AC3FF764-FF9E-4C67-9565-9C8FD187E471}" srcOrd="1" destOrd="0" presId="urn:microsoft.com/office/officeart/2005/8/layout/hProcess4"/>
    <dgm:cxn modelId="{D2318DCA-EF79-4B97-91D4-60FD271E3F8D}" type="presParOf" srcId="{C2188627-815F-42FC-80E3-1C11096E9057}" destId="{F469A043-FB0A-45F6-B220-96A96A45369A}" srcOrd="2" destOrd="0" presId="urn:microsoft.com/office/officeart/2005/8/layout/hProcess4"/>
    <dgm:cxn modelId="{9D7A7645-373F-4889-9BDC-8D08D2D7E0C4}" type="presParOf" srcId="{F469A043-FB0A-45F6-B220-96A96A45369A}" destId="{AD69FE53-5A30-4180-BFDC-44FA971701A9}" srcOrd="0" destOrd="0" presId="urn:microsoft.com/office/officeart/2005/8/layout/hProcess4"/>
    <dgm:cxn modelId="{B14D2483-E2D8-4A6F-8178-27E92FEB02E2}" type="presParOf" srcId="{F469A043-FB0A-45F6-B220-96A96A45369A}" destId="{2E62DDDD-D8E9-4450-931A-CFC7688EF1BC}" srcOrd="1" destOrd="0" presId="urn:microsoft.com/office/officeart/2005/8/layout/hProcess4"/>
    <dgm:cxn modelId="{4A78AC7D-2B18-4695-B596-7C4D240FFBD1}" type="presParOf" srcId="{F469A043-FB0A-45F6-B220-96A96A45369A}" destId="{48A2E210-1834-4D66-8815-ED918BF587EE}" srcOrd="2" destOrd="0" presId="urn:microsoft.com/office/officeart/2005/8/layout/hProcess4"/>
    <dgm:cxn modelId="{43E75504-182E-4364-9B44-D414F5E1451C}" type="presParOf" srcId="{F469A043-FB0A-45F6-B220-96A96A45369A}" destId="{C8CA4963-BFB2-4202-B6E0-5699F303AE1A}" srcOrd="3" destOrd="0" presId="urn:microsoft.com/office/officeart/2005/8/layout/hProcess4"/>
    <dgm:cxn modelId="{84F519D5-905F-4ADC-B9F6-F16D6982C553}" type="presParOf" srcId="{F469A043-FB0A-45F6-B220-96A96A45369A}" destId="{98B1262E-9C21-4BFB-9779-C9671921764D}" srcOrd="4" destOrd="0" presId="urn:microsoft.com/office/officeart/2005/8/layout/hProcess4"/>
    <dgm:cxn modelId="{4ED87754-FBCD-41CD-A2DB-03C0AE9435A4}" type="presParOf" srcId="{C2188627-815F-42FC-80E3-1C11096E9057}" destId="{48EB4B37-83CD-4C04-B063-4FB86C265C06}" srcOrd="3" destOrd="0" presId="urn:microsoft.com/office/officeart/2005/8/layout/hProcess4"/>
    <dgm:cxn modelId="{999D9660-8927-4665-802F-D39924AFB541}" type="presParOf" srcId="{C2188627-815F-42FC-80E3-1C11096E9057}" destId="{02C5E4B2-BBE0-4072-847A-ECF9A04253D6}" srcOrd="4" destOrd="0" presId="urn:microsoft.com/office/officeart/2005/8/layout/hProcess4"/>
    <dgm:cxn modelId="{B1A5D60F-E396-47BC-932A-DD76B2F3AD2D}" type="presParOf" srcId="{02C5E4B2-BBE0-4072-847A-ECF9A04253D6}" destId="{524BFF55-0ED1-4047-8AD6-7A27E2FBEBC2}" srcOrd="0" destOrd="0" presId="urn:microsoft.com/office/officeart/2005/8/layout/hProcess4"/>
    <dgm:cxn modelId="{9B6D3339-4956-4AC4-A702-A52A391EAD32}" type="presParOf" srcId="{02C5E4B2-BBE0-4072-847A-ECF9A04253D6}" destId="{41B9C8C3-FCB8-468C-B1CD-79ADA9222908}" srcOrd="1" destOrd="0" presId="urn:microsoft.com/office/officeart/2005/8/layout/hProcess4"/>
    <dgm:cxn modelId="{09B0E6FB-5E7B-4A8D-8173-07919EE714D2}" type="presParOf" srcId="{02C5E4B2-BBE0-4072-847A-ECF9A04253D6}" destId="{0E4EB612-6E1E-4F8C-830D-C611713DAA0C}" srcOrd="2" destOrd="0" presId="urn:microsoft.com/office/officeart/2005/8/layout/hProcess4"/>
    <dgm:cxn modelId="{2261D258-8D48-47CD-91D5-BD62C5E96EC0}" type="presParOf" srcId="{02C5E4B2-BBE0-4072-847A-ECF9A04253D6}" destId="{5A1EE240-5D7C-4F7A-B2DC-474F77A68A8A}" srcOrd="3" destOrd="0" presId="urn:microsoft.com/office/officeart/2005/8/layout/hProcess4"/>
    <dgm:cxn modelId="{80DFA617-181A-4FA8-9D02-DB03146AEB4D}" type="presParOf" srcId="{02C5E4B2-BBE0-4072-847A-ECF9A04253D6}" destId="{028EFAAA-719B-470B-AE96-9A3F7AD98A26}" srcOrd="4" destOrd="0" presId="urn:microsoft.com/office/officeart/2005/8/layout/hProcess4"/>
    <dgm:cxn modelId="{3EA14D9F-7200-45A7-BA7C-AE421611FBD8}" type="presParOf" srcId="{C2188627-815F-42FC-80E3-1C11096E9057}" destId="{E9D454ED-FFFE-48B8-A967-5AC900CEEC3F}" srcOrd="5" destOrd="0" presId="urn:microsoft.com/office/officeart/2005/8/layout/hProcess4"/>
    <dgm:cxn modelId="{EC6BD43F-FC07-413C-AFA4-5ED7F9A696D8}" type="presParOf" srcId="{C2188627-815F-42FC-80E3-1C11096E9057}" destId="{D78DED5F-5E7D-43A4-A894-C96F1C762381}" srcOrd="6" destOrd="0" presId="urn:microsoft.com/office/officeart/2005/8/layout/hProcess4"/>
    <dgm:cxn modelId="{24925660-ADB5-493E-9E44-49EFAFB7B38D}" type="presParOf" srcId="{D78DED5F-5E7D-43A4-A894-C96F1C762381}" destId="{AD344F1E-672C-40A1-BB13-24AAC59FA58F}" srcOrd="0" destOrd="0" presId="urn:microsoft.com/office/officeart/2005/8/layout/hProcess4"/>
    <dgm:cxn modelId="{5EFAD3C5-8AC7-4D0E-BC14-D99013D86EE4}" type="presParOf" srcId="{D78DED5F-5E7D-43A4-A894-C96F1C762381}" destId="{648C95D6-EE18-4F38-9915-92EFF8580751}" srcOrd="1" destOrd="0" presId="urn:microsoft.com/office/officeart/2005/8/layout/hProcess4"/>
    <dgm:cxn modelId="{6D815FBD-8180-4A66-BD2F-54A1620080BF}" type="presParOf" srcId="{D78DED5F-5E7D-43A4-A894-C96F1C762381}" destId="{4336EBA6-A9E0-47B9-BDD3-CAA036FB1C89}" srcOrd="2" destOrd="0" presId="urn:microsoft.com/office/officeart/2005/8/layout/hProcess4"/>
    <dgm:cxn modelId="{F7FFB0D5-F2C1-4BD8-B192-4F2FE212B394}" type="presParOf" srcId="{D78DED5F-5E7D-43A4-A894-C96F1C762381}" destId="{17F782F1-D570-49A0-AC08-C999A376E113}" srcOrd="3" destOrd="0" presId="urn:microsoft.com/office/officeart/2005/8/layout/hProcess4"/>
    <dgm:cxn modelId="{123F9C5C-CA7F-44E8-BA08-03E4CD9B1024}" type="presParOf" srcId="{D78DED5F-5E7D-43A4-A894-C96F1C762381}" destId="{30C808CF-9A2C-4371-B168-193888574B4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CEB5C7-8B04-4BA9-B581-881607B8E4E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BE555A-867C-4C34-A579-CA6019E39459}">
      <dgm:prSet phldrT="[Текст]" custT="1"/>
      <dgm:spPr>
        <a:solidFill>
          <a:srgbClr val="19FF81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Сформировать у ребёнка умение развёртывать условные действия с сюжетной игрушкой,  затем предметом- заместителем и воображаемым предметом (словами)</a:t>
          </a:r>
          <a:endParaRPr lang="ru-RU" sz="1800" dirty="0">
            <a:solidFill>
              <a:schemeClr val="tx1"/>
            </a:solidFill>
          </a:endParaRPr>
        </a:p>
      </dgm:t>
    </dgm:pt>
    <dgm:pt modelId="{D80C16BD-551C-41E7-B59C-32AEC8D32B50}" type="parTrans" cxnId="{4D748E7C-C1BC-44AB-A20E-59DA135E3A3D}">
      <dgm:prSet/>
      <dgm:spPr/>
      <dgm:t>
        <a:bodyPr/>
        <a:lstStyle/>
        <a:p>
          <a:endParaRPr lang="ru-RU"/>
        </a:p>
      </dgm:t>
    </dgm:pt>
    <dgm:pt modelId="{E923DCA6-960F-4969-8153-694F32EEB539}" type="sibTrans" cxnId="{4D748E7C-C1BC-44AB-A20E-59DA135E3A3D}">
      <dgm:prSet/>
      <dgm:spPr/>
      <dgm:t>
        <a:bodyPr/>
        <a:lstStyle/>
        <a:p>
          <a:endParaRPr lang="ru-RU"/>
        </a:p>
      </dgm:t>
    </dgm:pt>
    <dgm:pt modelId="{1792262C-201C-44D7-BEAA-1682F44DD94D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Поощрять взаимодействие со сверстниками на основе обмена предметными действиями</a:t>
          </a:r>
          <a:endParaRPr lang="ru-RU" sz="1800" dirty="0">
            <a:solidFill>
              <a:schemeClr val="tx1"/>
            </a:solidFill>
          </a:endParaRPr>
        </a:p>
      </dgm:t>
    </dgm:pt>
    <dgm:pt modelId="{4D8E448E-8AE2-4214-BE30-5D38E7D3533C}" type="parTrans" cxnId="{33C9E2F7-0DE9-471A-8B3F-AFB87EB2871C}">
      <dgm:prSet/>
      <dgm:spPr/>
      <dgm:t>
        <a:bodyPr/>
        <a:lstStyle/>
        <a:p>
          <a:endParaRPr lang="ru-RU"/>
        </a:p>
      </dgm:t>
    </dgm:pt>
    <dgm:pt modelId="{CDEDF150-6809-4B1B-8269-E02F60367A1F}" type="sibTrans" cxnId="{33C9E2F7-0DE9-471A-8B3F-AFB87EB2871C}">
      <dgm:prSet/>
      <dgm:spPr/>
      <dgm:t>
        <a:bodyPr/>
        <a:lstStyle/>
        <a:p>
          <a:endParaRPr lang="ru-RU"/>
        </a:p>
      </dgm:t>
    </dgm:pt>
    <dgm:pt modelId="{ACFA8083-6D73-4808-8F43-D05C6B65EFCA}">
      <dgm:prSet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Связывать 2-3действия в смысловую цепочку и  словесно обозначать их, продолжать по смыслу действие начатое партнёром-взрослым, а затем сверстником</a:t>
          </a:r>
          <a:endParaRPr lang="ru-RU" sz="1800" dirty="0">
            <a:solidFill>
              <a:schemeClr val="tx1"/>
            </a:solidFill>
          </a:endParaRPr>
        </a:p>
      </dgm:t>
    </dgm:pt>
    <dgm:pt modelId="{6DF5D1C3-0EE1-4EEA-87C3-2C06241D4F3A}" type="parTrans" cxnId="{40CB8A0E-187A-47D8-AA43-C04B82F077EE}">
      <dgm:prSet/>
      <dgm:spPr/>
      <dgm:t>
        <a:bodyPr/>
        <a:lstStyle/>
        <a:p>
          <a:endParaRPr lang="ru-RU"/>
        </a:p>
      </dgm:t>
    </dgm:pt>
    <dgm:pt modelId="{D00D64B5-44F8-408D-972F-81173BE2F115}" type="sibTrans" cxnId="{40CB8A0E-187A-47D8-AA43-C04B82F077EE}">
      <dgm:prSet/>
      <dgm:spPr/>
      <dgm:t>
        <a:bodyPr/>
        <a:lstStyle/>
        <a:p>
          <a:endParaRPr lang="ru-RU"/>
        </a:p>
      </dgm:t>
    </dgm:pt>
    <dgm:pt modelId="{2117F485-1E35-441B-B75C-73130BBF071B}">
      <dgm:prSet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Индивидуальное сопровождение детей и игровой деятельности в зависимости от уровня ее усвоения</a:t>
          </a:r>
          <a:endParaRPr lang="ru-RU" sz="1800" dirty="0">
            <a:solidFill>
              <a:srgbClr val="C00000"/>
            </a:solidFill>
          </a:endParaRPr>
        </a:p>
      </dgm:t>
    </dgm:pt>
    <dgm:pt modelId="{8A22041E-0FC6-432D-BF96-88508537FDE2}" type="parTrans" cxnId="{17364307-82BB-457C-B3E2-66BBDBBCD659}">
      <dgm:prSet/>
      <dgm:spPr/>
      <dgm:t>
        <a:bodyPr/>
        <a:lstStyle/>
        <a:p>
          <a:endParaRPr lang="ru-RU"/>
        </a:p>
      </dgm:t>
    </dgm:pt>
    <dgm:pt modelId="{10164E11-3897-4212-B7B6-50DDFF6C85D4}" type="sibTrans" cxnId="{17364307-82BB-457C-B3E2-66BBDBBCD659}">
      <dgm:prSet/>
      <dgm:spPr/>
      <dgm:t>
        <a:bodyPr/>
        <a:lstStyle/>
        <a:p>
          <a:endParaRPr lang="ru-RU"/>
        </a:p>
      </dgm:t>
    </dgm:pt>
    <dgm:pt modelId="{FE635125-21FE-41C9-9A14-F698F5B6C70C}" type="pres">
      <dgm:prSet presAssocID="{3ECEB5C7-8B04-4BA9-B581-881607B8E4E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71FC7-15B6-4A53-A814-44CC69E78862}" type="pres">
      <dgm:prSet presAssocID="{3ECEB5C7-8B04-4BA9-B581-881607B8E4EE}" presName="diamond" presStyleLbl="bgShp" presStyleIdx="0" presStyleCnt="1" custScaleX="171994"/>
      <dgm:spPr/>
    </dgm:pt>
    <dgm:pt modelId="{73DB5B0A-BCC8-47A8-BE58-DB150662ABC5}" type="pres">
      <dgm:prSet presAssocID="{3ECEB5C7-8B04-4BA9-B581-881607B8E4EE}" presName="quad1" presStyleLbl="node1" presStyleIdx="0" presStyleCnt="4" custScaleX="181245" custLinFactNeighborX="-49424" custLinFactNeighborY="-3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48474-7631-41B9-8213-D7B071814209}" type="pres">
      <dgm:prSet presAssocID="{3ECEB5C7-8B04-4BA9-B581-881607B8E4EE}" presName="quad2" presStyleLbl="node1" presStyleIdx="1" presStyleCnt="4" custScaleX="204057" custLinFactNeighborX="63390" custLinFactNeighborY="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C10B6-BF58-4511-899F-2DA43B254E08}" type="pres">
      <dgm:prSet presAssocID="{3ECEB5C7-8B04-4BA9-B581-881607B8E4EE}" presName="quad3" presStyleLbl="node1" presStyleIdx="2" presStyleCnt="4" custScaleX="181246" custLinFactNeighborX="-51984" custLinFactNeighborY="-1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BDE95-B5D7-4705-B9BA-39CBDD03B18F}" type="pres">
      <dgm:prSet presAssocID="{3ECEB5C7-8B04-4BA9-B581-881607B8E4EE}" presName="quad4" presStyleLbl="node1" presStyleIdx="3" presStyleCnt="4" custScaleX="198847" custLinFactNeighborX="56983" custLinFactNeighborY="2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9E2F7-0DE9-471A-8B3F-AFB87EB2871C}" srcId="{3ECEB5C7-8B04-4BA9-B581-881607B8E4EE}" destId="{1792262C-201C-44D7-BEAA-1682F44DD94D}" srcOrd="1" destOrd="0" parTransId="{4D8E448E-8AE2-4214-BE30-5D38E7D3533C}" sibTransId="{CDEDF150-6809-4B1B-8269-E02F60367A1F}"/>
    <dgm:cxn modelId="{17364307-82BB-457C-B3E2-66BBDBBCD659}" srcId="{3ECEB5C7-8B04-4BA9-B581-881607B8E4EE}" destId="{2117F485-1E35-441B-B75C-73130BBF071B}" srcOrd="3" destOrd="0" parTransId="{8A22041E-0FC6-432D-BF96-88508537FDE2}" sibTransId="{10164E11-3897-4212-B7B6-50DDFF6C85D4}"/>
    <dgm:cxn modelId="{C8415DBA-3966-4027-8CB6-EC7494B35E12}" type="presOf" srcId="{ACFA8083-6D73-4808-8F43-D05C6B65EFCA}" destId="{C88C10B6-BF58-4511-899F-2DA43B254E08}" srcOrd="0" destOrd="0" presId="urn:microsoft.com/office/officeart/2005/8/layout/matrix3"/>
    <dgm:cxn modelId="{FF2ECC58-A887-4106-A218-1AD5DDD6A856}" type="presOf" srcId="{EEBE555A-867C-4C34-A579-CA6019E39459}" destId="{73DB5B0A-BCC8-47A8-BE58-DB150662ABC5}" srcOrd="0" destOrd="0" presId="urn:microsoft.com/office/officeart/2005/8/layout/matrix3"/>
    <dgm:cxn modelId="{73C3DE26-FA2A-447B-BA84-46EAD3760993}" type="presOf" srcId="{2117F485-1E35-441B-B75C-73130BBF071B}" destId="{A42BDE95-B5D7-4705-B9BA-39CBDD03B18F}" srcOrd="0" destOrd="0" presId="urn:microsoft.com/office/officeart/2005/8/layout/matrix3"/>
    <dgm:cxn modelId="{4C3F0120-D9ED-494D-B221-090A3AEF9992}" type="presOf" srcId="{3ECEB5C7-8B04-4BA9-B581-881607B8E4EE}" destId="{FE635125-21FE-41C9-9A14-F698F5B6C70C}" srcOrd="0" destOrd="0" presId="urn:microsoft.com/office/officeart/2005/8/layout/matrix3"/>
    <dgm:cxn modelId="{40CB8A0E-187A-47D8-AA43-C04B82F077EE}" srcId="{3ECEB5C7-8B04-4BA9-B581-881607B8E4EE}" destId="{ACFA8083-6D73-4808-8F43-D05C6B65EFCA}" srcOrd="2" destOrd="0" parTransId="{6DF5D1C3-0EE1-4EEA-87C3-2C06241D4F3A}" sibTransId="{D00D64B5-44F8-408D-972F-81173BE2F115}"/>
    <dgm:cxn modelId="{4D748E7C-C1BC-44AB-A20E-59DA135E3A3D}" srcId="{3ECEB5C7-8B04-4BA9-B581-881607B8E4EE}" destId="{EEBE555A-867C-4C34-A579-CA6019E39459}" srcOrd="0" destOrd="0" parTransId="{D80C16BD-551C-41E7-B59C-32AEC8D32B50}" sibTransId="{E923DCA6-960F-4969-8153-694F32EEB539}"/>
    <dgm:cxn modelId="{D54B163F-45DA-415C-9946-95E7D5AB48FA}" type="presOf" srcId="{1792262C-201C-44D7-BEAA-1682F44DD94D}" destId="{07848474-7631-41B9-8213-D7B071814209}" srcOrd="0" destOrd="0" presId="urn:microsoft.com/office/officeart/2005/8/layout/matrix3"/>
    <dgm:cxn modelId="{C3AEF5D8-8129-44F9-BEF6-CB85C09C8E1E}" type="presParOf" srcId="{FE635125-21FE-41C9-9A14-F698F5B6C70C}" destId="{7EE71FC7-15B6-4A53-A814-44CC69E78862}" srcOrd="0" destOrd="0" presId="urn:microsoft.com/office/officeart/2005/8/layout/matrix3"/>
    <dgm:cxn modelId="{6009DB1E-A4FA-4FF6-AFA8-AB0B0DC8DA24}" type="presParOf" srcId="{FE635125-21FE-41C9-9A14-F698F5B6C70C}" destId="{73DB5B0A-BCC8-47A8-BE58-DB150662ABC5}" srcOrd="1" destOrd="0" presId="urn:microsoft.com/office/officeart/2005/8/layout/matrix3"/>
    <dgm:cxn modelId="{7B809A13-1AD7-4E6B-AE0C-688D89E1170D}" type="presParOf" srcId="{FE635125-21FE-41C9-9A14-F698F5B6C70C}" destId="{07848474-7631-41B9-8213-D7B071814209}" srcOrd="2" destOrd="0" presId="urn:microsoft.com/office/officeart/2005/8/layout/matrix3"/>
    <dgm:cxn modelId="{2065BF2E-5C5F-452A-A91E-F7E10AC02C8E}" type="presParOf" srcId="{FE635125-21FE-41C9-9A14-F698F5B6C70C}" destId="{C88C10B6-BF58-4511-899F-2DA43B254E08}" srcOrd="3" destOrd="0" presId="urn:microsoft.com/office/officeart/2005/8/layout/matrix3"/>
    <dgm:cxn modelId="{4087B3E3-C1A5-46BA-AB32-DB8904EFEA01}" type="presParOf" srcId="{FE635125-21FE-41C9-9A14-F698F5B6C70C}" destId="{A42BDE95-B5D7-4705-B9BA-39CBDD03B18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6238B-021F-4E68-9E76-C49AAADBABDC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9E6FEE-767E-4AC7-A1D8-E1B75CF51F49}">
      <dgm:prSet phldrT="[Текст]" custT="1"/>
      <dgm:spPr/>
      <dgm:t>
        <a:bodyPr/>
        <a:lstStyle/>
        <a:p>
          <a:endParaRPr lang="ru-RU" sz="1800" dirty="0" smtClean="0">
            <a:solidFill>
              <a:schemeClr val="tx1"/>
            </a:solidFill>
          </a:endParaRPr>
        </a:p>
        <a:p>
          <a:endParaRPr lang="ru-RU" sz="1800" dirty="0" smtClean="0">
            <a:solidFill>
              <a:schemeClr val="tx1"/>
            </a:solidFill>
          </a:endParaRPr>
        </a:p>
        <a:p>
          <a:r>
            <a:rPr lang="ru-RU" sz="1800" dirty="0" smtClean="0">
              <a:solidFill>
                <a:schemeClr val="tx1"/>
              </a:solidFill>
            </a:rPr>
            <a:t>Продолжать учить ребенка принимать  игровую роль в совместной игре с воспитателем и выполнять характерное для роли действие с предметом</a:t>
          </a:r>
          <a:endParaRPr lang="ru-RU" sz="1800" dirty="0">
            <a:solidFill>
              <a:schemeClr val="tx1"/>
            </a:solidFill>
          </a:endParaRPr>
        </a:p>
      </dgm:t>
    </dgm:pt>
    <dgm:pt modelId="{FAD90FD2-4BAB-4444-9D44-562D0C967C93}" type="parTrans" cxnId="{E7E786BB-42EB-422D-AF3D-B0AA6F75F067}">
      <dgm:prSet/>
      <dgm:spPr/>
      <dgm:t>
        <a:bodyPr/>
        <a:lstStyle/>
        <a:p>
          <a:endParaRPr lang="ru-RU"/>
        </a:p>
      </dgm:t>
    </dgm:pt>
    <dgm:pt modelId="{4C86CE3E-7B7A-436E-8809-671BDFA652E3}" type="sibTrans" cxnId="{E7E786BB-42EB-422D-AF3D-B0AA6F75F067}">
      <dgm:prSet/>
      <dgm:spPr/>
      <dgm:t>
        <a:bodyPr/>
        <a:lstStyle/>
        <a:p>
          <a:endParaRPr lang="ru-RU"/>
        </a:p>
      </dgm:t>
    </dgm:pt>
    <dgm:pt modelId="{1C453687-487C-403A-9D52-0BD716D529DB}">
      <dgm:prSet phldrT="[Текст]" custT="1"/>
      <dgm:spPr>
        <a:solidFill>
          <a:srgbClr val="19FF81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Учить ребенка проговаривать   свои игровые действия и называть себя в игре</a:t>
          </a:r>
          <a:endParaRPr lang="ru-RU" sz="1800" dirty="0">
            <a:solidFill>
              <a:schemeClr val="tx1"/>
            </a:solidFill>
          </a:endParaRPr>
        </a:p>
      </dgm:t>
    </dgm:pt>
    <dgm:pt modelId="{7529C2B9-7ADD-48B9-9F13-A8F600E8C7F5}" type="parTrans" cxnId="{1759DAF6-AA1C-48BC-806C-5E80F69D4D9E}">
      <dgm:prSet/>
      <dgm:spPr/>
      <dgm:t>
        <a:bodyPr/>
        <a:lstStyle/>
        <a:p>
          <a:endParaRPr lang="ru-RU"/>
        </a:p>
      </dgm:t>
    </dgm:pt>
    <dgm:pt modelId="{98FD976C-8D9D-4C57-9DEE-2FBCE517D59C}" type="sibTrans" cxnId="{1759DAF6-AA1C-48BC-806C-5E80F69D4D9E}">
      <dgm:prSet/>
      <dgm:spPr/>
      <dgm:t>
        <a:bodyPr/>
        <a:lstStyle/>
        <a:p>
          <a:endParaRPr lang="ru-RU"/>
        </a:p>
      </dgm:t>
    </dgm:pt>
    <dgm:pt modelId="{74E9399E-BE3E-4CC6-B151-4130C663F429}">
      <dgm:prSet phldrT="[Текст]" custT="1"/>
      <dgm:spPr>
        <a:solidFill>
          <a:srgbClr val="CC66FF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Продолжать учить выполнять  цепочку из нескольких связанных действий в  игре, поясняя смысл действий</a:t>
          </a:r>
        </a:p>
        <a:p>
          <a:endParaRPr lang="ru-RU" sz="1300" dirty="0" smtClean="0">
            <a:solidFill>
              <a:schemeClr val="tx1"/>
            </a:solidFill>
          </a:endParaRPr>
        </a:p>
        <a:p>
          <a:endParaRPr lang="ru-RU" sz="1300" dirty="0" smtClean="0">
            <a:solidFill>
              <a:schemeClr val="tx1"/>
            </a:solidFill>
          </a:endParaRPr>
        </a:p>
        <a:p>
          <a:endParaRPr lang="ru-RU" sz="1300" dirty="0">
            <a:solidFill>
              <a:schemeClr val="tx1"/>
            </a:solidFill>
          </a:endParaRPr>
        </a:p>
      </dgm:t>
    </dgm:pt>
    <dgm:pt modelId="{014FCB45-06EE-48FA-AAC3-5A25F8EFE524}" type="parTrans" cxnId="{D328A6F6-8C35-4C13-99B0-E0B00F3BE693}">
      <dgm:prSet/>
      <dgm:spPr/>
      <dgm:t>
        <a:bodyPr/>
        <a:lstStyle/>
        <a:p>
          <a:endParaRPr lang="ru-RU"/>
        </a:p>
      </dgm:t>
    </dgm:pt>
    <dgm:pt modelId="{55FC3D2C-777E-417B-9596-77D46F21953D}" type="sibTrans" cxnId="{D328A6F6-8C35-4C13-99B0-E0B00F3BE693}">
      <dgm:prSet/>
      <dgm:spPr/>
      <dgm:t>
        <a:bodyPr/>
        <a:lstStyle/>
        <a:p>
          <a:endParaRPr lang="ru-RU"/>
        </a:p>
      </dgm:t>
    </dgm:pt>
    <dgm:pt modelId="{25AD55ED-8A98-45A9-9DEE-3E6C204AC354}">
      <dgm:prSet phldrT="[Текст]"/>
      <dgm:spPr>
        <a:solidFill>
          <a:srgbClr val="32CFE4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Учить вхождению в игровое общение через разные отношения: </a:t>
          </a:r>
        </a:p>
        <a:p>
          <a:r>
            <a:rPr lang="ru-RU" dirty="0" smtClean="0">
              <a:solidFill>
                <a:schemeClr val="tx1"/>
              </a:solidFill>
            </a:rPr>
            <a:t>(руководство-подчинение, действие, помощь)</a:t>
          </a:r>
          <a:endParaRPr lang="ru-RU" dirty="0">
            <a:solidFill>
              <a:schemeClr val="tx1"/>
            </a:solidFill>
          </a:endParaRPr>
        </a:p>
      </dgm:t>
    </dgm:pt>
    <dgm:pt modelId="{B0A274CC-F546-4FD3-8DF3-16466FD4FF22}" type="parTrans" cxnId="{B3FB2692-81B1-462C-88A5-D5963D9D26CF}">
      <dgm:prSet/>
      <dgm:spPr/>
      <dgm:t>
        <a:bodyPr/>
        <a:lstStyle/>
        <a:p>
          <a:endParaRPr lang="ru-RU"/>
        </a:p>
      </dgm:t>
    </dgm:pt>
    <dgm:pt modelId="{768EE62B-1A22-4CEE-B479-F64627D026E8}" type="sibTrans" cxnId="{B3FB2692-81B1-462C-88A5-D5963D9D26CF}">
      <dgm:prSet/>
      <dgm:spPr/>
      <dgm:t>
        <a:bodyPr/>
        <a:lstStyle/>
        <a:p>
          <a:endParaRPr lang="ru-RU"/>
        </a:p>
      </dgm:t>
    </dgm:pt>
    <dgm:pt modelId="{4F9182D0-D8A6-4756-AD2F-2741E338FC0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347D974A-F250-4322-9097-D03A8B82ECAC}" type="sibTrans" cxnId="{84504D05-02D8-4F30-9024-721D6F19EB81}">
      <dgm:prSet/>
      <dgm:spPr/>
      <dgm:t>
        <a:bodyPr/>
        <a:lstStyle/>
        <a:p>
          <a:endParaRPr lang="ru-RU"/>
        </a:p>
      </dgm:t>
    </dgm:pt>
    <dgm:pt modelId="{A5567BA0-4BD2-41C1-8EDC-C6E52C44C23F}" type="parTrans" cxnId="{84504D05-02D8-4F30-9024-721D6F19EB81}">
      <dgm:prSet/>
      <dgm:spPr/>
      <dgm:t>
        <a:bodyPr/>
        <a:lstStyle/>
        <a:p>
          <a:endParaRPr lang="ru-RU"/>
        </a:p>
      </dgm:t>
    </dgm:pt>
    <dgm:pt modelId="{BB1DDBAD-4965-4787-B11C-B723F2DA3494}" type="pres">
      <dgm:prSet presAssocID="{E776238B-021F-4E68-9E76-C49AAADBABD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6562D9-10A6-4DF8-90A0-B015F4350ED9}" type="pres">
      <dgm:prSet presAssocID="{E776238B-021F-4E68-9E76-C49AAADBABDC}" presName="matrix" presStyleCnt="0"/>
      <dgm:spPr/>
    </dgm:pt>
    <dgm:pt modelId="{A53208B1-A0A6-464B-B635-13D3E5FE3087}" type="pres">
      <dgm:prSet presAssocID="{E776238B-021F-4E68-9E76-C49AAADBABDC}" presName="tile1" presStyleLbl="node1" presStyleIdx="0" presStyleCnt="4"/>
      <dgm:spPr/>
      <dgm:t>
        <a:bodyPr/>
        <a:lstStyle/>
        <a:p>
          <a:endParaRPr lang="ru-RU"/>
        </a:p>
      </dgm:t>
    </dgm:pt>
    <dgm:pt modelId="{E1EA9714-6F86-4233-A08E-C80ADA92847E}" type="pres">
      <dgm:prSet presAssocID="{E776238B-021F-4E68-9E76-C49AAADBABD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B1B81-D4D0-4939-8387-6EB18FDB6BB8}" type="pres">
      <dgm:prSet presAssocID="{E776238B-021F-4E68-9E76-C49AAADBABDC}" presName="tile2" presStyleLbl="node1" presStyleIdx="1" presStyleCnt="4"/>
      <dgm:spPr/>
      <dgm:t>
        <a:bodyPr/>
        <a:lstStyle/>
        <a:p>
          <a:endParaRPr lang="ru-RU"/>
        </a:p>
      </dgm:t>
    </dgm:pt>
    <dgm:pt modelId="{E9CB17AC-9455-41D1-B154-897F5E1D72A6}" type="pres">
      <dgm:prSet presAssocID="{E776238B-021F-4E68-9E76-C49AAADBABD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4F921-357F-4214-B3A6-86CCC55B4F1E}" type="pres">
      <dgm:prSet presAssocID="{E776238B-021F-4E68-9E76-C49AAADBABDC}" presName="tile3" presStyleLbl="node1" presStyleIdx="2" presStyleCnt="4"/>
      <dgm:spPr/>
      <dgm:t>
        <a:bodyPr/>
        <a:lstStyle/>
        <a:p>
          <a:endParaRPr lang="ru-RU"/>
        </a:p>
      </dgm:t>
    </dgm:pt>
    <dgm:pt modelId="{1FE22A0A-6017-4F59-A44C-11E575338012}" type="pres">
      <dgm:prSet presAssocID="{E776238B-021F-4E68-9E76-C49AAADBABD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5B96F-B241-4FF5-B2B2-A0764791E445}" type="pres">
      <dgm:prSet presAssocID="{E776238B-021F-4E68-9E76-C49AAADBABDC}" presName="tile4" presStyleLbl="node1" presStyleIdx="3" presStyleCnt="4"/>
      <dgm:spPr/>
      <dgm:t>
        <a:bodyPr/>
        <a:lstStyle/>
        <a:p>
          <a:endParaRPr lang="ru-RU"/>
        </a:p>
      </dgm:t>
    </dgm:pt>
    <dgm:pt modelId="{C2EFDF57-8129-4ED4-B220-CC764B83A6C0}" type="pres">
      <dgm:prSet presAssocID="{E776238B-021F-4E68-9E76-C49AAADBABD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E4103-9C97-4C54-AEAA-E8285103CF60}" type="pres">
      <dgm:prSet presAssocID="{E776238B-021F-4E68-9E76-C49AAADBABDC}" presName="centerTile" presStyleLbl="fgShp" presStyleIdx="0" presStyleCnt="1" custScaleX="64065" custScaleY="49962" custLinFactNeighborX="-782" custLinFactNeighborY="78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B96A1-77E0-4215-8F24-259ED1B85D6E}" type="presOf" srcId="{4F9182D0-D8A6-4756-AD2F-2741E338FC09}" destId="{11DE4103-9C97-4C54-AEAA-E8285103CF60}" srcOrd="0" destOrd="0" presId="urn:microsoft.com/office/officeart/2005/8/layout/matrix1"/>
    <dgm:cxn modelId="{0FFC18A4-9F38-43E4-9809-0BC0BB92DACC}" type="presOf" srcId="{E776238B-021F-4E68-9E76-C49AAADBABDC}" destId="{BB1DDBAD-4965-4787-B11C-B723F2DA3494}" srcOrd="0" destOrd="0" presId="urn:microsoft.com/office/officeart/2005/8/layout/matrix1"/>
    <dgm:cxn modelId="{B048B148-31D4-440E-A9B4-3F3A62FE5648}" type="presOf" srcId="{B69E6FEE-767E-4AC7-A1D8-E1B75CF51F49}" destId="{A53208B1-A0A6-464B-B635-13D3E5FE3087}" srcOrd="0" destOrd="0" presId="urn:microsoft.com/office/officeart/2005/8/layout/matrix1"/>
    <dgm:cxn modelId="{84504D05-02D8-4F30-9024-721D6F19EB81}" srcId="{E776238B-021F-4E68-9E76-C49AAADBABDC}" destId="{4F9182D0-D8A6-4756-AD2F-2741E338FC09}" srcOrd="0" destOrd="0" parTransId="{A5567BA0-4BD2-41C1-8EDC-C6E52C44C23F}" sibTransId="{347D974A-F250-4322-9097-D03A8B82ECAC}"/>
    <dgm:cxn modelId="{4FAB7951-87FB-475D-953F-88B07408CB79}" type="presOf" srcId="{B69E6FEE-767E-4AC7-A1D8-E1B75CF51F49}" destId="{E1EA9714-6F86-4233-A08E-C80ADA92847E}" srcOrd="1" destOrd="0" presId="urn:microsoft.com/office/officeart/2005/8/layout/matrix1"/>
    <dgm:cxn modelId="{D328A6F6-8C35-4C13-99B0-E0B00F3BE693}" srcId="{4F9182D0-D8A6-4756-AD2F-2741E338FC09}" destId="{74E9399E-BE3E-4CC6-B151-4130C663F429}" srcOrd="2" destOrd="0" parTransId="{014FCB45-06EE-48FA-AAC3-5A25F8EFE524}" sibTransId="{55FC3D2C-777E-417B-9596-77D46F21953D}"/>
    <dgm:cxn modelId="{1759DAF6-AA1C-48BC-806C-5E80F69D4D9E}" srcId="{4F9182D0-D8A6-4756-AD2F-2741E338FC09}" destId="{1C453687-487C-403A-9D52-0BD716D529DB}" srcOrd="1" destOrd="0" parTransId="{7529C2B9-7ADD-48B9-9F13-A8F600E8C7F5}" sibTransId="{98FD976C-8D9D-4C57-9DEE-2FBCE517D59C}"/>
    <dgm:cxn modelId="{E7E786BB-42EB-422D-AF3D-B0AA6F75F067}" srcId="{4F9182D0-D8A6-4756-AD2F-2741E338FC09}" destId="{B69E6FEE-767E-4AC7-A1D8-E1B75CF51F49}" srcOrd="0" destOrd="0" parTransId="{FAD90FD2-4BAB-4444-9D44-562D0C967C93}" sibTransId="{4C86CE3E-7B7A-436E-8809-671BDFA652E3}"/>
    <dgm:cxn modelId="{DF32B11F-2F32-48F5-9D9F-896B5561B85F}" type="presOf" srcId="{74E9399E-BE3E-4CC6-B151-4130C663F429}" destId="{4E54F921-357F-4214-B3A6-86CCC55B4F1E}" srcOrd="0" destOrd="0" presId="urn:microsoft.com/office/officeart/2005/8/layout/matrix1"/>
    <dgm:cxn modelId="{B3FB2692-81B1-462C-88A5-D5963D9D26CF}" srcId="{4F9182D0-D8A6-4756-AD2F-2741E338FC09}" destId="{25AD55ED-8A98-45A9-9DEE-3E6C204AC354}" srcOrd="3" destOrd="0" parTransId="{B0A274CC-F546-4FD3-8DF3-16466FD4FF22}" sibTransId="{768EE62B-1A22-4CEE-B479-F64627D026E8}"/>
    <dgm:cxn modelId="{D29E2D33-D92D-4B35-9133-55D70BA5B609}" type="presOf" srcId="{1C453687-487C-403A-9D52-0BD716D529DB}" destId="{E9CB17AC-9455-41D1-B154-897F5E1D72A6}" srcOrd="1" destOrd="0" presId="urn:microsoft.com/office/officeart/2005/8/layout/matrix1"/>
    <dgm:cxn modelId="{F811E2D3-BE64-4D20-909D-B8449A2A6A1F}" type="presOf" srcId="{25AD55ED-8A98-45A9-9DEE-3E6C204AC354}" destId="{C2EFDF57-8129-4ED4-B220-CC764B83A6C0}" srcOrd="1" destOrd="0" presId="urn:microsoft.com/office/officeart/2005/8/layout/matrix1"/>
    <dgm:cxn modelId="{379A0077-77B1-437D-8C35-A6D58553F3C6}" type="presOf" srcId="{25AD55ED-8A98-45A9-9DEE-3E6C204AC354}" destId="{26A5B96F-B241-4FF5-B2B2-A0764791E445}" srcOrd="0" destOrd="0" presId="urn:microsoft.com/office/officeart/2005/8/layout/matrix1"/>
    <dgm:cxn modelId="{C1853858-10B3-4206-AADA-91ABCD276237}" type="presOf" srcId="{1C453687-487C-403A-9D52-0BD716D529DB}" destId="{A54B1B81-D4D0-4939-8387-6EB18FDB6BB8}" srcOrd="0" destOrd="0" presId="urn:microsoft.com/office/officeart/2005/8/layout/matrix1"/>
    <dgm:cxn modelId="{AA2D7CB3-60BF-469F-893F-4CA4A8A9A067}" type="presOf" srcId="{74E9399E-BE3E-4CC6-B151-4130C663F429}" destId="{1FE22A0A-6017-4F59-A44C-11E575338012}" srcOrd="1" destOrd="0" presId="urn:microsoft.com/office/officeart/2005/8/layout/matrix1"/>
    <dgm:cxn modelId="{D2FFA00D-0508-4208-826E-31B0DC4879A1}" type="presParOf" srcId="{BB1DDBAD-4965-4787-B11C-B723F2DA3494}" destId="{6A6562D9-10A6-4DF8-90A0-B015F4350ED9}" srcOrd="0" destOrd="0" presId="urn:microsoft.com/office/officeart/2005/8/layout/matrix1"/>
    <dgm:cxn modelId="{0420BAC5-C85D-4CDD-A634-6BC915AB55BE}" type="presParOf" srcId="{6A6562D9-10A6-4DF8-90A0-B015F4350ED9}" destId="{A53208B1-A0A6-464B-B635-13D3E5FE3087}" srcOrd="0" destOrd="0" presId="urn:microsoft.com/office/officeart/2005/8/layout/matrix1"/>
    <dgm:cxn modelId="{8F050665-8642-4F1A-8FAB-44A02519E2A9}" type="presParOf" srcId="{6A6562D9-10A6-4DF8-90A0-B015F4350ED9}" destId="{E1EA9714-6F86-4233-A08E-C80ADA92847E}" srcOrd="1" destOrd="0" presId="urn:microsoft.com/office/officeart/2005/8/layout/matrix1"/>
    <dgm:cxn modelId="{F06A983F-390B-4804-A245-9A4B50B01778}" type="presParOf" srcId="{6A6562D9-10A6-4DF8-90A0-B015F4350ED9}" destId="{A54B1B81-D4D0-4939-8387-6EB18FDB6BB8}" srcOrd="2" destOrd="0" presId="urn:microsoft.com/office/officeart/2005/8/layout/matrix1"/>
    <dgm:cxn modelId="{C8C3A0F7-AE10-4A83-A16A-2D10E1860FC6}" type="presParOf" srcId="{6A6562D9-10A6-4DF8-90A0-B015F4350ED9}" destId="{E9CB17AC-9455-41D1-B154-897F5E1D72A6}" srcOrd="3" destOrd="0" presId="urn:microsoft.com/office/officeart/2005/8/layout/matrix1"/>
    <dgm:cxn modelId="{9A9BB1E5-9814-4417-9D55-A9A40890B336}" type="presParOf" srcId="{6A6562D9-10A6-4DF8-90A0-B015F4350ED9}" destId="{4E54F921-357F-4214-B3A6-86CCC55B4F1E}" srcOrd="4" destOrd="0" presId="urn:microsoft.com/office/officeart/2005/8/layout/matrix1"/>
    <dgm:cxn modelId="{81209A5D-9388-4200-A554-FC8F4838B1BB}" type="presParOf" srcId="{6A6562D9-10A6-4DF8-90A0-B015F4350ED9}" destId="{1FE22A0A-6017-4F59-A44C-11E575338012}" srcOrd="5" destOrd="0" presId="urn:microsoft.com/office/officeart/2005/8/layout/matrix1"/>
    <dgm:cxn modelId="{B57A0174-4375-4101-B374-0FC3A0D3FF89}" type="presParOf" srcId="{6A6562D9-10A6-4DF8-90A0-B015F4350ED9}" destId="{26A5B96F-B241-4FF5-B2B2-A0764791E445}" srcOrd="6" destOrd="0" presId="urn:microsoft.com/office/officeart/2005/8/layout/matrix1"/>
    <dgm:cxn modelId="{3EA8EFC8-CD86-402A-AAF8-A31D383D0339}" type="presParOf" srcId="{6A6562D9-10A6-4DF8-90A0-B015F4350ED9}" destId="{C2EFDF57-8129-4ED4-B220-CC764B83A6C0}" srcOrd="7" destOrd="0" presId="urn:microsoft.com/office/officeart/2005/8/layout/matrix1"/>
    <dgm:cxn modelId="{1049A0DE-5B75-4B01-8042-B031DD28E957}" type="presParOf" srcId="{BB1DDBAD-4965-4787-B11C-B723F2DA3494}" destId="{11DE4103-9C97-4C54-AEAA-E8285103CF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B6275B-BBA8-42F4-BE88-629F76AC714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1369E-E2EE-48A7-84D7-47D6C3B5C9A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</a:rPr>
            <a:t>Этапы педагогической технологии</a:t>
          </a:r>
          <a:endParaRPr lang="ru-RU" sz="3600" dirty="0">
            <a:solidFill>
              <a:schemeClr val="tx1"/>
            </a:solidFill>
          </a:endParaRPr>
        </a:p>
      </dgm:t>
    </dgm:pt>
    <dgm:pt modelId="{C271A2EB-E754-490B-A795-9B9D1F8B4D93}" type="parTrans" cxnId="{A37EEC70-5213-49C6-BAB3-07E73623834B}">
      <dgm:prSet/>
      <dgm:spPr/>
      <dgm:t>
        <a:bodyPr/>
        <a:lstStyle/>
        <a:p>
          <a:endParaRPr lang="ru-RU"/>
        </a:p>
      </dgm:t>
    </dgm:pt>
    <dgm:pt modelId="{E02ECF56-925C-4A16-9FAA-57FCFBBC2518}" type="sibTrans" cxnId="{A37EEC70-5213-49C6-BAB3-07E73623834B}">
      <dgm:prSet/>
      <dgm:spPr/>
      <dgm:t>
        <a:bodyPr/>
        <a:lstStyle/>
        <a:p>
          <a:endParaRPr lang="ru-RU"/>
        </a:p>
      </dgm:t>
    </dgm:pt>
    <dgm:pt modelId="{430BD678-B5FC-4479-88A9-C10E471576AF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Формировать умение принять на себя игровую роль и реализовать ее через предметные и речевые действия, направленные на игрушку или партнера сверстника</a:t>
          </a:r>
          <a:endParaRPr lang="ru-RU" dirty="0"/>
        </a:p>
      </dgm:t>
    </dgm:pt>
    <dgm:pt modelId="{6D926EAD-BEBA-4C62-9948-98B5C7F39D7A}" type="parTrans" cxnId="{1D64A9A2-8653-4E8F-BA11-AD38EE0CA1C0}">
      <dgm:prSet/>
      <dgm:spPr/>
      <dgm:t>
        <a:bodyPr/>
        <a:lstStyle/>
        <a:p>
          <a:endParaRPr lang="ru-RU"/>
        </a:p>
      </dgm:t>
    </dgm:pt>
    <dgm:pt modelId="{7CD5730C-17F1-4ECF-84B2-5AAA4CE7223F}" type="sibTrans" cxnId="{1D64A9A2-8653-4E8F-BA11-AD38EE0CA1C0}">
      <dgm:prSet/>
      <dgm:spPr/>
      <dgm:t>
        <a:bodyPr/>
        <a:lstStyle/>
        <a:p>
          <a:endParaRPr lang="ru-RU"/>
        </a:p>
      </dgm:t>
    </dgm:pt>
    <dgm:pt modelId="{26647F5C-803D-44D0-AB52-032437233373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Расширение диапазона выполняемых игровых действий</a:t>
          </a:r>
        </a:p>
        <a:p>
          <a:r>
            <a:rPr lang="ru-RU" dirty="0" smtClean="0">
              <a:solidFill>
                <a:schemeClr val="tx1"/>
              </a:solidFill>
            </a:rPr>
            <a:t>Участие во взаимодействии со сверстником</a:t>
          </a:r>
        </a:p>
        <a:p>
          <a:r>
            <a:rPr lang="ru-RU" dirty="0" smtClean="0">
              <a:solidFill>
                <a:schemeClr val="tx1"/>
              </a:solidFill>
            </a:rPr>
            <a:t>Передача настроений и характера роли. </a:t>
          </a:r>
          <a:endParaRPr lang="ru-RU" dirty="0"/>
        </a:p>
      </dgm:t>
    </dgm:pt>
    <dgm:pt modelId="{27F78E88-CF21-49AE-921D-E1807A70441A}" type="parTrans" cxnId="{29EB5EB1-270B-4B98-BD88-B793CEDB5D54}">
      <dgm:prSet/>
      <dgm:spPr/>
      <dgm:t>
        <a:bodyPr/>
        <a:lstStyle/>
        <a:p>
          <a:endParaRPr lang="ru-RU"/>
        </a:p>
      </dgm:t>
    </dgm:pt>
    <dgm:pt modelId="{9A6DB0EF-E1CF-44F6-BFA5-DA1451024723}" type="sibTrans" cxnId="{29EB5EB1-270B-4B98-BD88-B793CEDB5D54}">
      <dgm:prSet/>
      <dgm:spPr/>
      <dgm:t>
        <a:bodyPr/>
        <a:lstStyle/>
        <a:p>
          <a:endParaRPr lang="ru-RU"/>
        </a:p>
      </dgm:t>
    </dgm:pt>
    <dgm:pt modelId="{A34A934C-E7C9-48A5-B322-A5B71C480384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Умение вести ролевой диалог. Обогащение ролей за счет образов персонажей</a:t>
          </a:r>
        </a:p>
        <a:p>
          <a:r>
            <a:rPr lang="ru-RU" dirty="0" smtClean="0">
              <a:solidFill>
                <a:schemeClr val="tx1"/>
              </a:solidFill>
            </a:rPr>
            <a:t>Режиссерские игры</a:t>
          </a:r>
          <a:endParaRPr lang="ru-RU" dirty="0"/>
        </a:p>
      </dgm:t>
    </dgm:pt>
    <dgm:pt modelId="{A62C1FFC-949F-4FAD-A560-F301F85659C2}" type="parTrans" cxnId="{19549D68-5BA3-421E-943A-3F3C05430C37}">
      <dgm:prSet/>
      <dgm:spPr/>
      <dgm:t>
        <a:bodyPr/>
        <a:lstStyle/>
        <a:p>
          <a:endParaRPr lang="ru-RU"/>
        </a:p>
      </dgm:t>
    </dgm:pt>
    <dgm:pt modelId="{251CB524-7F05-42EA-B1DF-33B56AE5F8BD}" type="sibTrans" cxnId="{19549D68-5BA3-421E-943A-3F3C05430C37}">
      <dgm:prSet/>
      <dgm:spPr/>
      <dgm:t>
        <a:bodyPr/>
        <a:lstStyle/>
        <a:p>
          <a:endParaRPr lang="ru-RU"/>
        </a:p>
      </dgm:t>
    </dgm:pt>
    <dgm:pt modelId="{F9270260-F825-4A2B-B150-9C5A4E89695E}" type="pres">
      <dgm:prSet presAssocID="{87B6275B-BBA8-42F4-BE88-629F76AC71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CA604-C9AD-4E26-BFBA-690770D15F4A}" type="pres">
      <dgm:prSet presAssocID="{3631369E-E2EE-48A7-84D7-47D6C3B5C9A1}" presName="roof" presStyleLbl="dkBgShp" presStyleIdx="0" presStyleCnt="2" custScaleY="53846" custLinFactNeighborX="-943" custLinFactNeighborY="5556"/>
      <dgm:spPr/>
      <dgm:t>
        <a:bodyPr/>
        <a:lstStyle/>
        <a:p>
          <a:endParaRPr lang="ru-RU"/>
        </a:p>
      </dgm:t>
    </dgm:pt>
    <dgm:pt modelId="{CBF9B1E0-FB3C-46CB-9D8A-BADCF6BE4687}" type="pres">
      <dgm:prSet presAssocID="{3631369E-E2EE-48A7-84D7-47D6C3B5C9A1}" presName="pillars" presStyleCnt="0"/>
      <dgm:spPr/>
    </dgm:pt>
    <dgm:pt modelId="{D68D1046-1949-4F73-B508-C1DC25ACC93F}" type="pres">
      <dgm:prSet presAssocID="{3631369E-E2EE-48A7-84D7-47D6C3B5C9A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B344F-90B2-432E-A8EB-658FE5288B81}" type="pres">
      <dgm:prSet presAssocID="{26647F5C-803D-44D0-AB52-03243723337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2CB44-C590-438D-BB08-0D275897312D}" type="pres">
      <dgm:prSet presAssocID="{A34A934C-E7C9-48A5-B322-A5B71C48038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A3DF4-CF55-427B-A311-F320CDE61668}" type="pres">
      <dgm:prSet presAssocID="{3631369E-E2EE-48A7-84D7-47D6C3B5C9A1}" presName="base" presStyleLbl="dkBgShp" presStyleIdx="1" presStyleCnt="2"/>
      <dgm:spPr>
        <a:solidFill>
          <a:srgbClr val="581AF2"/>
        </a:solidFill>
      </dgm:spPr>
    </dgm:pt>
  </dgm:ptLst>
  <dgm:cxnLst>
    <dgm:cxn modelId="{041B4E2B-E27D-454F-9074-CD20A74117F7}" type="presOf" srcId="{3631369E-E2EE-48A7-84D7-47D6C3B5C9A1}" destId="{710CA604-C9AD-4E26-BFBA-690770D15F4A}" srcOrd="0" destOrd="0" presId="urn:microsoft.com/office/officeart/2005/8/layout/hList3"/>
    <dgm:cxn modelId="{9826A6D0-5CB9-4393-AA1E-00326B6A80D8}" type="presOf" srcId="{A34A934C-E7C9-48A5-B322-A5B71C480384}" destId="{8A02CB44-C590-438D-BB08-0D275897312D}" srcOrd="0" destOrd="0" presId="urn:microsoft.com/office/officeart/2005/8/layout/hList3"/>
    <dgm:cxn modelId="{19549D68-5BA3-421E-943A-3F3C05430C37}" srcId="{3631369E-E2EE-48A7-84D7-47D6C3B5C9A1}" destId="{A34A934C-E7C9-48A5-B322-A5B71C480384}" srcOrd="2" destOrd="0" parTransId="{A62C1FFC-949F-4FAD-A560-F301F85659C2}" sibTransId="{251CB524-7F05-42EA-B1DF-33B56AE5F8BD}"/>
    <dgm:cxn modelId="{A37EEC70-5213-49C6-BAB3-07E73623834B}" srcId="{87B6275B-BBA8-42F4-BE88-629F76AC7149}" destId="{3631369E-E2EE-48A7-84D7-47D6C3B5C9A1}" srcOrd="0" destOrd="0" parTransId="{C271A2EB-E754-490B-A795-9B9D1F8B4D93}" sibTransId="{E02ECF56-925C-4A16-9FAA-57FCFBBC2518}"/>
    <dgm:cxn modelId="{EC39857C-CE0D-4CC5-B9E3-E948E6487185}" type="presOf" srcId="{26647F5C-803D-44D0-AB52-032437233373}" destId="{81EB344F-90B2-432E-A8EB-658FE5288B81}" srcOrd="0" destOrd="0" presId="urn:microsoft.com/office/officeart/2005/8/layout/hList3"/>
    <dgm:cxn modelId="{1D64A9A2-8653-4E8F-BA11-AD38EE0CA1C0}" srcId="{3631369E-E2EE-48A7-84D7-47D6C3B5C9A1}" destId="{430BD678-B5FC-4479-88A9-C10E471576AF}" srcOrd="0" destOrd="0" parTransId="{6D926EAD-BEBA-4C62-9948-98B5C7F39D7A}" sibTransId="{7CD5730C-17F1-4ECF-84B2-5AAA4CE7223F}"/>
    <dgm:cxn modelId="{ECD55989-E3A2-4479-941C-969C8A7BA5B8}" type="presOf" srcId="{430BD678-B5FC-4479-88A9-C10E471576AF}" destId="{D68D1046-1949-4F73-B508-C1DC25ACC93F}" srcOrd="0" destOrd="0" presId="urn:microsoft.com/office/officeart/2005/8/layout/hList3"/>
    <dgm:cxn modelId="{29EB5EB1-270B-4B98-BD88-B793CEDB5D54}" srcId="{3631369E-E2EE-48A7-84D7-47D6C3B5C9A1}" destId="{26647F5C-803D-44D0-AB52-032437233373}" srcOrd="1" destOrd="0" parTransId="{27F78E88-CF21-49AE-921D-E1807A70441A}" sibTransId="{9A6DB0EF-E1CF-44F6-BFA5-DA1451024723}"/>
    <dgm:cxn modelId="{1EE242C2-3AFF-4114-84C1-853392054097}" type="presOf" srcId="{87B6275B-BBA8-42F4-BE88-629F76AC7149}" destId="{F9270260-F825-4A2B-B150-9C5A4E89695E}" srcOrd="0" destOrd="0" presId="urn:microsoft.com/office/officeart/2005/8/layout/hList3"/>
    <dgm:cxn modelId="{E4F62BCA-EA8B-4C87-A575-0B602756FFCC}" type="presParOf" srcId="{F9270260-F825-4A2B-B150-9C5A4E89695E}" destId="{710CA604-C9AD-4E26-BFBA-690770D15F4A}" srcOrd="0" destOrd="0" presId="urn:microsoft.com/office/officeart/2005/8/layout/hList3"/>
    <dgm:cxn modelId="{34C02425-F564-4CBB-A301-0F16F22B787A}" type="presParOf" srcId="{F9270260-F825-4A2B-B150-9C5A4E89695E}" destId="{CBF9B1E0-FB3C-46CB-9D8A-BADCF6BE4687}" srcOrd="1" destOrd="0" presId="urn:microsoft.com/office/officeart/2005/8/layout/hList3"/>
    <dgm:cxn modelId="{5EFAD707-1371-42F9-B3DF-EC1308F8ADEF}" type="presParOf" srcId="{CBF9B1E0-FB3C-46CB-9D8A-BADCF6BE4687}" destId="{D68D1046-1949-4F73-B508-C1DC25ACC93F}" srcOrd="0" destOrd="0" presId="urn:microsoft.com/office/officeart/2005/8/layout/hList3"/>
    <dgm:cxn modelId="{1FD6CC3E-2143-4EB4-BB29-666B8E75D118}" type="presParOf" srcId="{CBF9B1E0-FB3C-46CB-9D8A-BADCF6BE4687}" destId="{81EB344F-90B2-432E-A8EB-658FE5288B81}" srcOrd="1" destOrd="0" presId="urn:microsoft.com/office/officeart/2005/8/layout/hList3"/>
    <dgm:cxn modelId="{15E2CC65-AFF1-4D82-9200-1660D84A3BED}" type="presParOf" srcId="{CBF9B1E0-FB3C-46CB-9D8A-BADCF6BE4687}" destId="{8A02CB44-C590-438D-BB08-0D275897312D}" srcOrd="2" destOrd="0" presId="urn:microsoft.com/office/officeart/2005/8/layout/hList3"/>
    <dgm:cxn modelId="{131D3B16-B502-4615-B1A7-F8027B78DE20}" type="presParOf" srcId="{F9270260-F825-4A2B-B150-9C5A4E89695E}" destId="{027A3DF4-CF55-427B-A311-F320CDE61668}" srcOrd="2" destOrd="0" presId="urn:microsoft.com/office/officeart/2005/8/layout/hList3"/>
  </dgm:cxnLst>
  <dgm:bg>
    <a:solidFill>
      <a:srgbClr val="00EA6A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509050-AB5B-4FDF-B429-91E865598FAE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EA59B0-1EC5-4BA3-9529-1DEB9AAAE36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Побуждать ребенка к планированию (элементарный замысел</a:t>
          </a:r>
          <a:r>
            <a:rPr lang="ru-RU" sz="1800" dirty="0" smtClean="0">
              <a:solidFill>
                <a:schemeClr val="tx1"/>
              </a:solidFill>
            </a:rPr>
            <a:t>)</a:t>
          </a:r>
          <a:endParaRPr lang="ru-RU" sz="1800" dirty="0">
            <a:solidFill>
              <a:schemeClr val="tx1"/>
            </a:solidFill>
          </a:endParaRPr>
        </a:p>
      </dgm:t>
    </dgm:pt>
    <dgm:pt modelId="{232D59BC-92D7-49E7-957E-03939E78F8D0}" type="parTrans" cxnId="{0C120B4D-46BF-4192-8DE7-ED6054A745FF}">
      <dgm:prSet/>
      <dgm:spPr/>
      <dgm:t>
        <a:bodyPr/>
        <a:lstStyle/>
        <a:p>
          <a:endParaRPr lang="ru-RU"/>
        </a:p>
      </dgm:t>
    </dgm:pt>
    <dgm:pt modelId="{93317EBC-4624-4A19-93A3-EA74F406BD20}" type="sibTrans" cxnId="{0C120B4D-46BF-4192-8DE7-ED6054A745FF}">
      <dgm:prSet/>
      <dgm:spPr/>
      <dgm:t>
        <a:bodyPr/>
        <a:lstStyle/>
        <a:p>
          <a:endParaRPr lang="ru-RU"/>
        </a:p>
      </dgm:t>
    </dgm:pt>
    <dgm:pt modelId="{A9D3DFB3-8635-4D7E-BE0C-F1C4BE1423B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Формировать умение обмениваться ролями, включаться  в разные диалоги со сверстниками во время игры</a:t>
          </a:r>
          <a:endParaRPr lang="ru-RU" sz="2000" dirty="0">
            <a:solidFill>
              <a:schemeClr val="tx1"/>
            </a:solidFill>
          </a:endParaRPr>
        </a:p>
      </dgm:t>
    </dgm:pt>
    <dgm:pt modelId="{FFD2D46C-C5AD-4F5F-8CD5-17F9D2182E68}" type="parTrans" cxnId="{41C79797-4FE7-457C-8E09-4C73C08B24C3}">
      <dgm:prSet/>
      <dgm:spPr/>
      <dgm:t>
        <a:bodyPr/>
        <a:lstStyle/>
        <a:p>
          <a:endParaRPr lang="ru-RU"/>
        </a:p>
      </dgm:t>
    </dgm:pt>
    <dgm:pt modelId="{92A18E7C-EB39-412D-BB97-8F4A28F49618}" type="sibTrans" cxnId="{41C79797-4FE7-457C-8E09-4C73C08B24C3}">
      <dgm:prSet/>
      <dgm:spPr/>
      <dgm:t>
        <a:bodyPr/>
        <a:lstStyle/>
        <a:p>
          <a:endParaRPr lang="ru-RU"/>
        </a:p>
      </dgm:t>
    </dgm:pt>
    <dgm:pt modelId="{A1F1FEB7-A628-4950-A288-5D9A404C314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Перенос игрового опыта в совместные игры со сверстниками</a:t>
          </a:r>
          <a:endParaRPr lang="ru-RU" sz="2000" dirty="0">
            <a:solidFill>
              <a:schemeClr val="tx1"/>
            </a:solidFill>
          </a:endParaRPr>
        </a:p>
      </dgm:t>
    </dgm:pt>
    <dgm:pt modelId="{2FC47A2F-B681-4CA2-8E9D-03E7E83E1F0C}" type="parTrans" cxnId="{362ABF96-0D78-44DE-A75F-89A1EEE8C83E}">
      <dgm:prSet/>
      <dgm:spPr/>
      <dgm:t>
        <a:bodyPr/>
        <a:lstStyle/>
        <a:p>
          <a:endParaRPr lang="ru-RU"/>
        </a:p>
      </dgm:t>
    </dgm:pt>
    <dgm:pt modelId="{665F9ED8-C024-4609-A108-CFF5DC506351}" type="sibTrans" cxnId="{362ABF96-0D78-44DE-A75F-89A1EEE8C83E}">
      <dgm:prSet/>
      <dgm:spPr/>
      <dgm:t>
        <a:bodyPr/>
        <a:lstStyle/>
        <a:p>
          <a:endParaRPr lang="ru-RU"/>
        </a:p>
      </dgm:t>
    </dgm:pt>
    <dgm:pt modelId="{B9F17435-E81D-4DBD-A20E-C9DFDF01023C}">
      <dgm:prSet phldrT="[Текст]" phldr="1"/>
      <dgm:spPr/>
      <dgm:t>
        <a:bodyPr/>
        <a:lstStyle/>
        <a:p>
          <a:endParaRPr lang="ru-RU"/>
        </a:p>
      </dgm:t>
    </dgm:pt>
    <dgm:pt modelId="{D09CD094-E0FC-49F0-BA45-6441668274F0}" type="parTrans" cxnId="{63E4494B-4024-4747-8DE7-3C875FA8AC19}">
      <dgm:prSet/>
      <dgm:spPr/>
      <dgm:t>
        <a:bodyPr/>
        <a:lstStyle/>
        <a:p>
          <a:endParaRPr lang="ru-RU"/>
        </a:p>
      </dgm:t>
    </dgm:pt>
    <dgm:pt modelId="{F57AA8A3-E8E2-43B8-87C0-702D47DCD836}" type="sibTrans" cxnId="{63E4494B-4024-4747-8DE7-3C875FA8AC19}">
      <dgm:prSet/>
      <dgm:spPr/>
      <dgm:t>
        <a:bodyPr/>
        <a:lstStyle/>
        <a:p>
          <a:endParaRPr lang="ru-RU"/>
        </a:p>
      </dgm:t>
    </dgm:pt>
    <dgm:pt modelId="{169B235D-3D4B-4776-BE10-302552D917EE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Учить описывать сюжетные события, очерчивать круг действующих лиц, раскрывать их взаимодействие</a:t>
          </a:r>
          <a:endParaRPr lang="ru-RU" sz="2000" dirty="0">
            <a:solidFill>
              <a:schemeClr val="bg1"/>
            </a:solidFill>
          </a:endParaRPr>
        </a:p>
      </dgm:t>
    </dgm:pt>
    <dgm:pt modelId="{887794EF-504C-41AD-B1F5-218818DCCF8A}" type="parTrans" cxnId="{850A10FF-9AA2-489D-93F2-11BE84D2B7A6}">
      <dgm:prSet/>
      <dgm:spPr/>
      <dgm:t>
        <a:bodyPr/>
        <a:lstStyle/>
        <a:p>
          <a:endParaRPr lang="ru-RU"/>
        </a:p>
      </dgm:t>
    </dgm:pt>
    <dgm:pt modelId="{3A791376-6D01-44AB-BE47-A827B9D96EA9}" type="sibTrans" cxnId="{850A10FF-9AA2-489D-93F2-11BE84D2B7A6}">
      <dgm:prSet/>
      <dgm:spPr/>
      <dgm:t>
        <a:bodyPr/>
        <a:lstStyle/>
        <a:p>
          <a:endParaRPr lang="ru-RU"/>
        </a:p>
      </dgm:t>
    </dgm:pt>
    <dgm:pt modelId="{2BDA8BA6-8F0A-49BA-B8E5-97B96B0463E5}" type="pres">
      <dgm:prSet presAssocID="{E0509050-AB5B-4FDF-B429-91E865598FA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721012-C5BD-4EA9-8E2C-271314D6871F}" type="pres">
      <dgm:prSet presAssocID="{E0509050-AB5B-4FDF-B429-91E865598FAE}" presName="diamond" presStyleLbl="bgShp" presStyleIdx="0" presStyleCnt="1"/>
      <dgm:spPr>
        <a:solidFill>
          <a:srgbClr val="FFFF00"/>
        </a:solidFill>
      </dgm:spPr>
    </dgm:pt>
    <dgm:pt modelId="{C95D38FF-0F0E-4B6C-BE29-DBED974E8470}" type="pres">
      <dgm:prSet presAssocID="{E0509050-AB5B-4FDF-B429-91E865598FAE}" presName="quad1" presStyleLbl="node1" presStyleIdx="0" presStyleCnt="4" custScaleX="152347" custScaleY="102298" custLinFactNeighborX="-31634" custLinFactNeighborY="-103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7055-A41F-4FE3-9856-1F4C7E98665E}" type="pres">
      <dgm:prSet presAssocID="{E0509050-AB5B-4FDF-B429-91E865598FAE}" presName="quad2" presStyleLbl="node1" presStyleIdx="1" presStyleCnt="4" custScaleX="154546" custScaleY="94372" custLinFactNeighborX="33169" custLinFactNeighborY="-7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8C2EE-BC83-4855-93A5-08EDE3BD032C}" type="pres">
      <dgm:prSet presAssocID="{E0509050-AB5B-4FDF-B429-91E865598FAE}" presName="quad3" presStyleLbl="node1" presStyleIdx="2" presStyleCnt="4" custScaleX="164555" custScaleY="103763" custLinFactNeighborX="-29276" custLinFactNeighborY="-4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23AD-3348-4123-B548-A95FFA49C560}" type="pres">
      <dgm:prSet presAssocID="{E0509050-AB5B-4FDF-B429-91E865598FAE}" presName="quad4" presStyleLbl="node1" presStyleIdx="3" presStyleCnt="4" custScaleX="166028" custScaleY="96270" custLinFactNeighborX="33521" custLinFactNeighborY="-3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05BF7A-0A3B-467A-989B-7FC84FEB6D64}" type="presOf" srcId="{E0509050-AB5B-4FDF-B429-91E865598FAE}" destId="{2BDA8BA6-8F0A-49BA-B8E5-97B96B0463E5}" srcOrd="0" destOrd="0" presId="urn:microsoft.com/office/officeart/2005/8/layout/matrix3"/>
    <dgm:cxn modelId="{850A10FF-9AA2-489D-93F2-11BE84D2B7A6}" srcId="{E0509050-AB5B-4FDF-B429-91E865598FAE}" destId="{169B235D-3D4B-4776-BE10-302552D917EE}" srcOrd="2" destOrd="0" parTransId="{887794EF-504C-41AD-B1F5-218818DCCF8A}" sibTransId="{3A791376-6D01-44AB-BE47-A827B9D96EA9}"/>
    <dgm:cxn modelId="{627AC8EF-1846-4DA3-AA5C-092C3670BEE6}" type="presOf" srcId="{A1F1FEB7-A628-4950-A288-5D9A404C3143}" destId="{17D823AD-3348-4123-B548-A95FFA49C560}" srcOrd="0" destOrd="0" presId="urn:microsoft.com/office/officeart/2005/8/layout/matrix3"/>
    <dgm:cxn modelId="{41C79797-4FE7-457C-8E09-4C73C08B24C3}" srcId="{E0509050-AB5B-4FDF-B429-91E865598FAE}" destId="{A9D3DFB3-8635-4D7E-BE0C-F1C4BE1423B4}" srcOrd="1" destOrd="0" parTransId="{FFD2D46C-C5AD-4F5F-8CD5-17F9D2182E68}" sibTransId="{92A18E7C-EB39-412D-BB97-8F4A28F49618}"/>
    <dgm:cxn modelId="{0C120B4D-46BF-4192-8DE7-ED6054A745FF}" srcId="{E0509050-AB5B-4FDF-B429-91E865598FAE}" destId="{54EA59B0-1EC5-4BA3-9529-1DEB9AAAE363}" srcOrd="0" destOrd="0" parTransId="{232D59BC-92D7-49E7-957E-03939E78F8D0}" sibTransId="{93317EBC-4624-4A19-93A3-EA74F406BD20}"/>
    <dgm:cxn modelId="{719E0BF1-06DA-465A-96C5-FB83C200B4E3}" type="presOf" srcId="{169B235D-3D4B-4776-BE10-302552D917EE}" destId="{7188C2EE-BC83-4855-93A5-08EDE3BD032C}" srcOrd="0" destOrd="0" presId="urn:microsoft.com/office/officeart/2005/8/layout/matrix3"/>
    <dgm:cxn modelId="{4735508B-4C16-41DA-8F27-621E4297D846}" type="presOf" srcId="{A9D3DFB3-8635-4D7E-BE0C-F1C4BE1423B4}" destId="{FF857055-A41F-4FE3-9856-1F4C7E98665E}" srcOrd="0" destOrd="0" presId="urn:microsoft.com/office/officeart/2005/8/layout/matrix3"/>
    <dgm:cxn modelId="{362ABF96-0D78-44DE-A75F-89A1EEE8C83E}" srcId="{E0509050-AB5B-4FDF-B429-91E865598FAE}" destId="{A1F1FEB7-A628-4950-A288-5D9A404C3143}" srcOrd="3" destOrd="0" parTransId="{2FC47A2F-B681-4CA2-8E9D-03E7E83E1F0C}" sibTransId="{665F9ED8-C024-4609-A108-CFF5DC506351}"/>
    <dgm:cxn modelId="{63E4494B-4024-4747-8DE7-3C875FA8AC19}" srcId="{E0509050-AB5B-4FDF-B429-91E865598FAE}" destId="{B9F17435-E81D-4DBD-A20E-C9DFDF01023C}" srcOrd="4" destOrd="0" parTransId="{D09CD094-E0FC-49F0-BA45-6441668274F0}" sibTransId="{F57AA8A3-E8E2-43B8-87C0-702D47DCD836}"/>
    <dgm:cxn modelId="{FDDE2E39-F53F-4909-9CA1-21AFA5907BCA}" type="presOf" srcId="{54EA59B0-1EC5-4BA3-9529-1DEB9AAAE363}" destId="{C95D38FF-0F0E-4B6C-BE29-DBED974E8470}" srcOrd="0" destOrd="0" presId="urn:microsoft.com/office/officeart/2005/8/layout/matrix3"/>
    <dgm:cxn modelId="{69E71F29-E9AD-4622-8158-79C00DB4E0D5}" type="presParOf" srcId="{2BDA8BA6-8F0A-49BA-B8E5-97B96B0463E5}" destId="{A9721012-C5BD-4EA9-8E2C-271314D6871F}" srcOrd="0" destOrd="0" presId="urn:microsoft.com/office/officeart/2005/8/layout/matrix3"/>
    <dgm:cxn modelId="{28FC6D8D-9BC0-456B-9B80-25BCD86804BC}" type="presParOf" srcId="{2BDA8BA6-8F0A-49BA-B8E5-97B96B0463E5}" destId="{C95D38FF-0F0E-4B6C-BE29-DBED974E8470}" srcOrd="1" destOrd="0" presId="urn:microsoft.com/office/officeart/2005/8/layout/matrix3"/>
    <dgm:cxn modelId="{ABFC37AD-FDF2-4802-879B-22D4A8703D3A}" type="presParOf" srcId="{2BDA8BA6-8F0A-49BA-B8E5-97B96B0463E5}" destId="{FF857055-A41F-4FE3-9856-1F4C7E98665E}" srcOrd="2" destOrd="0" presId="urn:microsoft.com/office/officeart/2005/8/layout/matrix3"/>
    <dgm:cxn modelId="{E4C3D13C-228E-434B-9A66-3375A409A0DA}" type="presParOf" srcId="{2BDA8BA6-8F0A-49BA-B8E5-97B96B0463E5}" destId="{7188C2EE-BC83-4855-93A5-08EDE3BD032C}" srcOrd="3" destOrd="0" presId="urn:microsoft.com/office/officeart/2005/8/layout/matrix3"/>
    <dgm:cxn modelId="{1D101943-A46F-45F3-A5A5-7E7C896D9DA0}" type="presParOf" srcId="{2BDA8BA6-8F0A-49BA-B8E5-97B96B0463E5}" destId="{17D823AD-3348-4123-B548-A95FFA49C560}" srcOrd="4" destOrd="0" presId="urn:microsoft.com/office/officeart/2005/8/layout/matrix3"/>
  </dgm:cxnLst>
  <dgm:bg>
    <a:solidFill>
      <a:srgbClr val="F787E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1A470BD-9214-43BF-AE9D-67F6345E440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6113CBF-585A-46C0-8D1D-76B82AA57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0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3CBF-585A-46C0-8D1D-76B82AA573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2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3CBF-585A-46C0-8D1D-76B82AA573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3CBF-585A-46C0-8D1D-76B82AA5731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F7E60C-5E03-4CE9-B384-C44F2945BE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3C57-CAE5-40EC-9725-8E6553950C9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128A5-D58A-46C9-BBEA-8D3FBB97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www.nastol.com.ua/large/201105/1274.jpg&amp;uinfo=sw-1263-sh-822-fw-1038-fh-598-pd-1&amp;p=2&amp;text=%D0%BA%D0%B0%D1%80%D1%82%D0%B8%D0%BD%D0%BA%D0%B0%20%D0%BC%D0%B0%D0%BB%D1%8C%D1%87%D0%B8%D0%BA%D0%B0%20%D0%B4%D0%BB%D1%8F%20%D0%B4%D0%B5%D1%82%D0%B5%D0%B9&amp;noreask=1&amp;pos=71&amp;rpt=simage&amp;lr=2" TargetMode="External"/><Relationship Id="rId13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hyperlink" Target="http://images.yandex.ru/yandsearch?source=wiz&amp;img_url=http://cs421620.userapi.com/v421620647/ae/ws0rXv2yvO0.jpg&amp;uinfo=sw-1263-sh-822-fw-1038-fh-598-pd-1&amp;p=1&amp;text=%D0%BA%D0%B0%D1%80%D1%82%D0%B8%D0%BD%D0%BA%D0%B0%20%D0%BC%D0%B0%D0%BB%D1%8C%D1%87%D0%B8%D0%BA%D0%B0%20%D0%B4%D0%BB%D1%8F%20%D0%B4%D0%B5%D1%82%D0%B5%D0%B9&amp;noreask=1&amp;pos=34&amp;rpt=simage&amp;lr=2" TargetMode="External"/><Relationship Id="rId2" Type="http://schemas.openxmlformats.org/officeDocument/2006/relationships/hyperlink" Target="http://images.yandex.ru/yandsearch?text=%D0%BA%D0%B0%D1%80%D1%82%D0%B8%D0%BD%D0%BA%D0%B0%20%D0%B4%D0%B5%D0%B2%D0%BE%D1%87%D0%BA%D0%B8%20%D0%B4%D0%BB%D1%8F%20%D0%B4%D0%B5%D1%82%D0%B5%D0%B9&amp;img_url=http://positiveland.ru/image/2011/11/m6.jpg&amp;pos=22&amp;uinfo=sw-1263-sh-822-fw-1038-fh-59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static9.depositphotos.com/1594308/1110/i/110/depositphotos_11108226-Joyful-youngster.jpg&amp;uinfo=sw-1263-sh-822-fw-1038-fh-598-pd-1&amp;p=1&amp;text=%D0%BA%D0%B0%D1%80%D1%82%D0%B8%D0%BD%D0%BA%D0%B0%20%D0%BC%D0%B0%D0%BB%D1%8C%D1%87%D0%B8%D0%BA%D0%B0%20%D0%B4%D0%BB%D1%8F%20%D0%B4%D0%B5%D1%82%D0%B5%D0%B9&amp;noreask=1&amp;pos=30&amp;rpt=simage&amp;lr=2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images.yandex.ru/yandsearch?source=wiz&amp;img_url=http://cs11293.userapi.com/u968029/l_9102784e.png&amp;uinfo=sw-1263-sh-822-fw-1038-fh-598-pd-1&amp;p=3&amp;text=%D0%BA%D0%B0%D1%80%D1%82%D0%B8%D0%BD%D0%BA%D0%B0%20%D0%BC%D0%B0%D0%BB%D1%8C%D1%87%D0%B8%D0%BA%D0%B0%20%D0%B4%D0%BB%D1%8F%20%D0%B4%D0%B5%D1%82%D0%B5%D0%B9&amp;noreask=1&amp;pos=111&amp;rpt=simage&amp;lr=2" TargetMode="External"/><Relationship Id="rId4" Type="http://schemas.openxmlformats.org/officeDocument/2006/relationships/hyperlink" Target="http://images.yandex.ru/yandsearch?source=wiz&amp;img_url=http://img.nr2.ru/pict/arts1/09/10/91017.jpg&amp;uinfo=sw-1263-sh-822-fw-1038-fh-598-pd-1&amp;p=1&amp;text=%D0%BA%D0%BE%D0%BF%D0%B8%D0%BB%D0%BA%D0%B0&amp;noreask=1&amp;pos=46&amp;rpt=simage&amp;lr=2" TargetMode="External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2.jpeg"/><Relationship Id="rId2" Type="http://schemas.openxmlformats.org/officeDocument/2006/relationships/hyperlink" Target="http://images.yandex.ru/yandsearch?source=wiz&amp;img_url=http://images.tiu.ru/5530372_w640_h640_s16612122.jpg&amp;uinfo=sw-1263-sh-832-fw-1038-fh-598-pd-1&amp;p=2&amp;text=%D0%BA%D0%B0%D1%80%D1%82%D0%B8%D0%BD%D0%BA%D0%B0%20%D0%B2%D0%BE%D1%81%D0%BF%D0%B8%D1%82%D0%B0%D1%82%D0%B5%D0%BB%D1%8C%20%D0%B8%D0%B3%D1%80%D0%B0%D0%B5%D1%82%20%D1%81%20%D0%B4%D0%B5%D1%82%D1%8C%D0%BC%D0%B8&amp;noreask=1&amp;pos=88&amp;rpt=simage&amp;lr=2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hyperlink" Target="http://76204olymp4.edusite.ru/images/p22_p22_img_3280.jpg" TargetMode="External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openxmlformats.org/officeDocument/2006/relationships/hyperlink" Target="http://images.yandex.ru/yandsearch?source=wiz&amp;img_url=http://resize.yandex.net/57fd61512c4f8fdc87908766596901a50c4dbd8c_250.jpg?url=http://static.ngs.ru/news/preview/57fd61512c4f8fdc87908766596901a50c4dbd8c_250.jpg&amp;width=120&amp;height=90&amp;typemap=gif:jpeg;png:png;*:jpeg;&amp;crop=yes&amp;enlarge=no&amp;key=a032d3373959102be157c9c49c4a2814&amp;uinfo=sw-1263-sh-832-fw-1038-fh-598-pd-1&amp;p=11&amp;text=%D0%BA%D0%B0%D1%80%D1%82%D0%B8%D0%BD%D0%BA%D0%B0%20%D0%B2%D0%BE%D1%81%D0%BF%D0%B8%D1%82%D0%B0%D1%82%D0%B5%D0%BB%D1%8C%20%D0%B8%D0%B3%D1%80%D0%B0%D0%B5%D1%82%20%D1%81%20%D0%B4%D0%B5%D1%82%D1%8C%D0%BC%D0%B8&amp;noreask=1&amp;pos=357&amp;rpt=simage&amp;lr=2" TargetMode="External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6.xml"/><Relationship Id="rId7" Type="http://schemas.openxmlformats.org/officeDocument/2006/relationships/hyperlink" Target="http://images.yandex.ru/yandsearch?source=wiz&amp;img_url=http://cs410727.userapi.com/v410727346/1283/s1iWT7Ua9ag.jpg&amp;uinfo=sw-1263-sh-832-fw-0-fh-598-pd-1&amp;text=%D0%BA%D0%B0%D1%80%D1%82%D0%B8%D0%BD%D0%BA%D0%B8%20%D0%B8%D0%B3%D1%80%D0%B0%D1%8E%D1%89%D0%B8%D1%85%20%D0%B4%D0%B5%D1%82%D0%B5%D0%B9&amp;noreask=1&amp;pos=2&amp;lr=2&amp;rpt=simage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7.xml"/><Relationship Id="rId2" Type="http://schemas.openxmlformats.org/officeDocument/2006/relationships/hyperlink" Target="http://images.yandex.ru/yandsearch?source=wiz&amp;img_url=http://cvetik.ucoz.ru/197105.jpg&amp;uinfo=sw-1263-sh-832-fw-1038-fh-598-pd-1&amp;p=2&amp;text=%D0%BA%D0%B0%D1%80%D1%82%D0%B8%D0%BD%D0%BA%D0%B8%20%D0%B8%D0%B3%D1%80%D0%B0%D1%8E%D1%89%D0%B8%D1%85%20%D0%B4%D0%B5%D1%82%D0%B5%D0%B9&amp;noreask=1&amp;pos=76&amp;rpt=simage&amp;lr=2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mistergid.ru/image/upload/2011-08-07/330026694634_1267633284_ris8.jpg&amp;uinfo=sw-1263-sh-822-fw-0-fh-598-pd-1&amp;text=%D0%BA%D0%B0%D1%80%D1%82%D0%B8%D0%BD%D0%BA%D0%B8%20%D1%81%20%D1%8D%D0%BC%D0%BE%D1%86%D0%B8%D1%8F%D0%BC%D0%B8%20%D0%B4%D0%BB%D1%8F%20%D0%B4%D0%B5%D1%82%D0%B5%D0%B9&amp;noreask=1&amp;pos=29&amp;lr=2&amp;rpt=simage" TargetMode="External"/><Relationship Id="rId13" Type="http://schemas.openxmlformats.org/officeDocument/2006/relationships/image" Target="../media/image57.jpeg"/><Relationship Id="rId18" Type="http://schemas.openxmlformats.org/officeDocument/2006/relationships/hyperlink" Target="http://images.yandex.ru/yandsearch?p=2&amp;text=%D0%BA%D0%B0%D1%80%D1%82%D0%B8%D0%BD%D0%BA%D0%B8%20%D0%B4%D0%B5%D1%82%D0%B5%D0%B9%20%D0%B8%D0%B3%D1%80%D0%B0%D1%8E%D1%89%D0%B8%D1%85%20%D0%BF%D0%B0%D0%BD%D1%82%D0%BE%D0%BC%D0%B8%D0%BC%D1%83&amp;img_url=http://www.dom-knigi.ru/images/image.asp?Art=348564&amp;pos=80&amp;uinfo=sw-1263-sh-822-fw-1038-fh-598-pd-1&amp;rpt=simage" TargetMode="External"/><Relationship Id="rId3" Type="http://schemas.openxmlformats.org/officeDocument/2006/relationships/image" Target="../media/image52.jpeg"/><Relationship Id="rId21" Type="http://schemas.openxmlformats.org/officeDocument/2006/relationships/image" Target="../media/image61.jpeg"/><Relationship Id="rId7" Type="http://schemas.openxmlformats.org/officeDocument/2006/relationships/image" Target="../media/image54.jpeg"/><Relationship Id="rId12" Type="http://schemas.openxmlformats.org/officeDocument/2006/relationships/hyperlink" Target="http://images.yandex.ru/" TargetMode="External"/><Relationship Id="rId17" Type="http://schemas.openxmlformats.org/officeDocument/2006/relationships/image" Target="../media/image59.jpeg"/><Relationship Id="rId25" Type="http://schemas.openxmlformats.org/officeDocument/2006/relationships/image" Target="../media/image63.jpeg"/><Relationship Id="rId2" Type="http://schemas.openxmlformats.org/officeDocument/2006/relationships/hyperlink" Target="http://images.yandex.ru/yandsearch?source=wiz&amp;img_url=http://mistergid.ru/image/upload/2011-08-07/330026694634_1267633246_ris3.jpg&amp;uinfo=sw-1263-sh-822-fw-0-fh-598-pd-1&amp;text=%D0%BA%D0%B0%D1%80%D1%82%D0%B8%D0%BD%D0%BA%D0%B8%20%D1%81%20%D1%8D%D0%BC%D0%BE%D1%86%D0%B8%D1%8F%D0%BC%D0%B8%20%D0%B4%D0%BB%D1%8F%20%D0%B4%D0%B5%D1%82%D0%B5%D0%B9&amp;noreask=1&amp;pos=26&amp;lr=2&amp;rpt=simage" TargetMode="External"/><Relationship Id="rId16" Type="http://schemas.openxmlformats.org/officeDocument/2006/relationships/hyperlink" Target="http://images.yandex.ru/yandsearch?p=2&amp;text=%D0%BA%D0%B0%D1%80%D1%82%D0%B8%D0%BD%D0%BA%D0%B8%20%D0%B4%D0%B5%D1%82%D0%B5%D0%B9%20%D0%B8%20%D0%BF%D0%B5%D0%B4%D0%B0%D0%B3%D0%BE%D0%B3%D0%BE%D0%B2&amp;img_url=http://www.edu.cap.ru/home/7152/21248549.jpg&amp;pos=75&amp;uinfo=sw-1263-sh-822-fw-1038-fh-598-pd-1&amp;rpt=simage" TargetMode="External"/><Relationship Id="rId20" Type="http://schemas.openxmlformats.org/officeDocument/2006/relationships/hyperlink" Target="http://images.yandex.ru/yandsearch?p=1&amp;text=%D0%BA%D0%B0%D1%80%D1%82%D0%B8%D0%BD%D0%BA%D0%B8%20%D0%B4%D0%B5%D1%82%D0%B5%D0%B9%20%D0%B8%D0%B3%D1%80%D0%B0%D1%8E%D1%89%D0%B8%D1%85%20%D0%BF%D0%B0%D0%BD%D1%82%D0%BE%D0%BC%D0%B8%D0%BC%D1%83&amp;img_url=http://torrents.bookaudio.ru/images/1-7112.jpg&amp;pos=30&amp;uinfo=sw-1263-sh-822-fw-1038-fh-59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mistergid.ru/image/upload/2011-08-07/330026694634_1267633260_ris5.jpg&amp;uinfo=sw-1263-sh-822-fw-0-fh-598-pd-1&amp;text=%D0%BA%D0%B0%D1%80%D1%82%D0%B8%D0%BD%D0%BA%D0%B8%20%D1%81%20%D1%8D%D0%BC%D0%BE%D1%86%D0%B8%D1%8F%D0%BC%D0%B8%20%D0%B4%D0%BB%D1%8F%20%D0%B4%D0%B5%D1%82%D0%B5%D0%B9&amp;noreask=1&amp;pos=28&amp;lr=2&amp;rpt=simage" TargetMode="External"/><Relationship Id="rId11" Type="http://schemas.openxmlformats.org/officeDocument/2006/relationships/image" Target="../media/image56.jpeg"/><Relationship Id="rId24" Type="http://schemas.openxmlformats.org/officeDocument/2006/relationships/hyperlink" Target="http://images.yandex.ru/yandsearch?p=9&amp;text=%D0%BA%D0%B0%D1%80%D1%82%D0%B8%D0%BD%D0%BA%D0%B8%20%D1%84%D0%B0%D0%BD%D1%82%D0%B0%D1%81%D1%82%D0%B8%D1%87%D0%B5%D1%81%D0%BA%D0%B8%D1%85%20%D0%B3%D0%B5%D1%80%D0%BE%D0%B5%D0%B2&amp;img_url=http://cs305713.userapi.com/u48173280/e_b1fe9700.jpg&amp;pos=295&amp;uinfo=sw-1263-sh-822-fw-1038-fh-598-pd-1&amp;rpt=simage" TargetMode="External"/><Relationship Id="rId5" Type="http://schemas.openxmlformats.org/officeDocument/2006/relationships/image" Target="../media/image53.jpeg"/><Relationship Id="rId15" Type="http://schemas.openxmlformats.org/officeDocument/2006/relationships/image" Target="../media/image58.jpeg"/><Relationship Id="rId23" Type="http://schemas.openxmlformats.org/officeDocument/2006/relationships/image" Target="../media/image62.jpeg"/><Relationship Id="rId10" Type="http://schemas.openxmlformats.org/officeDocument/2006/relationships/hyperlink" Target="http://images.yandex.ru/yandsearch?p=1&amp;text=%D0%BA%D0%B0%D1%80%D1%82%D0%B8%D0%BD%D0%BA%D0%B8%20%D1%80%D0%B0%D1%81%D1%81%D0%BA%D0%B0%D0%B7%D1%8B%D0%B2%D0%B0%D1%8E%D1%89%D0%B5%D0%B3%D0%BE%20%D1%80%D0%B5%D0%B1%D0%B5%D0%BD%D0%BA%D0%B0&amp;img_url=http://mamapapaya42.ru/wp-content/uploads/2010/08/452.jpg&amp;pos=35&amp;uinfo=sw-1263-sh-822-fw-1038-fh-598-pd-1&amp;rpt=simage" TargetMode="External"/><Relationship Id="rId19" Type="http://schemas.openxmlformats.org/officeDocument/2006/relationships/image" Target="../media/image60.jpeg"/><Relationship Id="rId4" Type="http://schemas.openxmlformats.org/officeDocument/2006/relationships/hyperlink" Target="http://images.yandex.ru/yandsearch?source=wiz&amp;img_url=http://mistergid.ru/image/upload/2011-08-07/330026694634_1267633290_ris6.jpg&amp;uinfo=sw-1263-sh-822-fw-0-fh-598-pd-1&amp;text=%D0%BA%D0%B0%D1%80%D1%82%D0%B8%D0%BD%D0%BA%D0%B8%20%D1%81%20%D1%8D%D0%BC%D0%BE%D1%86%D0%B8%D1%8F%D0%BC%D0%B8%20%D0%B4%D0%BB%D1%8F%20%D0%B4%D0%B5%D1%82%D0%B5%D0%B9&amp;noreask=1&amp;pos=27&amp;lr=2&amp;rpt=simage" TargetMode="External"/><Relationship Id="rId9" Type="http://schemas.openxmlformats.org/officeDocument/2006/relationships/image" Target="../media/image55.jpeg"/><Relationship Id="rId14" Type="http://schemas.openxmlformats.org/officeDocument/2006/relationships/hyperlink" Target="http://images.yandex.ru/yandsearch?p=2&amp;text=%D0%BA%D0%B0%D1%80%D1%82%D0%B8%D0%BD%D0%BA%D0%B8%20%D0%B4%D0%B5%D1%82%D0%B5%D0%B9%20%D1%80%D0%B0%D1%81%D1%81%D0%BA%D0%B0%D0%B7%D1%8B%D0%B2%D0%B0%D1%8E%D1%89%D0%B8%D1%85&amp;img_url=http://img0.liveinternet.ru/images/foto/b/2/apps/1/442/1442292_d6303a315c929233da.jpg&amp;pos=84&amp;uinfo=sw-1263-sh-822-fw-1038-fh-598-pd-1&amp;rpt=simage" TargetMode="External"/><Relationship Id="rId22" Type="http://schemas.openxmlformats.org/officeDocument/2006/relationships/hyperlink" Target="http://images.yandex.ru/yandsearch?p=1&amp;text=%D0%BA%D0%B0%D1%80%D1%82%D0%B8%D0%BD%D0%BA%D0%B8%20%D1%84%D0%B0%D0%BD%D1%82%D0%B0%D1%81%D1%82%D0%B8%D1%87%D0%B5%D1%81%D0%BA%D0%B8%D1%85%20%D0%B3%D0%B5%D1%80%D0%BE%D0%B5%D0%B2&amp;img_url=http://img-fotki.yandex.ru/get/5209/seth-an.98/0_63747_99978f66_XL&amp;pos=52&amp;uinfo=sw-1263-sh-822-fw-1038-fh-598-pd-1&amp;rpt=simage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0%20%D1%81%D0%BA%D0%B0%D0%B7%D0%BA%D0%B8%20%20%D0%B4%D1%8E%D0%B9%D0%BC%D0%BE%D0%B2%D0%BE%D1%87%D0%BA%D0%B0&amp;img_url=http://h6.img.mediacache.rugion.ru/_i/afisha/events/large/56/48/5648872_1296623416.jpg&amp;pos=3&amp;uinfo=sw-1263-sh-822-fw-1038-fh-598-pd-1&amp;rpt=simage" TargetMode="External"/><Relationship Id="rId13" Type="http://schemas.openxmlformats.org/officeDocument/2006/relationships/image" Target="../media/image70.jpeg"/><Relationship Id="rId18" Type="http://schemas.openxmlformats.org/officeDocument/2006/relationships/hyperlink" Target="http://images.yandex.ru/yandsearch?text=%D0%BA%D0%B0%D1%80%D1%82%D0%B8%D0%BD%D0%BA%D0%B0%20%20%D1%80%D0%B5%D0%B1%D0%B5%D0%BD%D0%BA%D0%B0%20%D1%84%D0%B0%D0%BD%D1%82%D0%B0%D0%B7%D0%B5%D1%80%D0%B0&amp;img_url=http://tvoyklub.ru/uploads/images/Franciza_detskogo_kluba/Punkt1-3.jpg&amp;pos=0&amp;uinfo=sw-1263-sh-822-fw-1038-fh-598-pd-1&amp;rpt=simage" TargetMode="External"/><Relationship Id="rId3" Type="http://schemas.openxmlformats.org/officeDocument/2006/relationships/hyperlink" Target="http://images.yandex.ru/yandsearch?source=wiz&amp;img_url=http://www.planetaskazok.ru/images/stories/nosov/prikliuchenia_neznaiki/nezn_60.jpg&amp;uinfo=sw-1263-sh-822-fw-1038-fh-598-pd-1&amp;p=1&amp;text=%D0%BA%D0%B0%D1%80%D1%82%D0%B8%D0%BD%D0%BA%D0%B0%20%D1%81%D0%BA%D0%B0%D0%B7%D0%BA%D0%B8%20%D0%BD%D0%B5%D0%B7%D0%BD%D0%B0%D0%B9%D0%BA%D0%B0&amp;noreask=1&amp;pos=49&amp;rpt=simage&amp;lr=2" TargetMode="External"/><Relationship Id="rId21" Type="http://schemas.openxmlformats.org/officeDocument/2006/relationships/image" Target="../media/image74.jpeg"/><Relationship Id="rId7" Type="http://schemas.openxmlformats.org/officeDocument/2006/relationships/image" Target="../media/image67.jpeg"/><Relationship Id="rId12" Type="http://schemas.openxmlformats.org/officeDocument/2006/relationships/hyperlink" Target="http://images.yandex.ru/yandsearch?p=1&amp;text=%D0%BA%D0%B0%D1%80%D1%82%D0%B8%D0%BD%D0%BA%D0%B0%20%20%D1%86%D0%B2%D0%B5%D1%82%D0%BE%D1%87%D0%BD%D0%BE%D0%B3%D0%BE%20%D0%B3%D0%BE%D1%80%D0%BE%D0%B4%D0%B0&amp;img_url=http://www.sovetika.ru/images_deti/neznaika_01.jpg&amp;pos=32&amp;uinfo=sw-1263-sh-822-fw-1038-fh-598-pd-1&amp;rpt=simage" TargetMode="External"/><Relationship Id="rId17" Type="http://schemas.openxmlformats.org/officeDocument/2006/relationships/image" Target="../media/image72.jpeg"/><Relationship Id="rId2" Type="http://schemas.openxmlformats.org/officeDocument/2006/relationships/image" Target="../media/image64.jpeg"/><Relationship Id="rId16" Type="http://schemas.openxmlformats.org/officeDocument/2006/relationships/hyperlink" Target="http://images.yandex.ru/yandsearch?p=1&amp;text=%D0%BA%D0%B0%D1%80%D1%82%D0%B8%D0%BD%D0%BA%D0%B0%20%20%D1%80%D0%B5%D0%B1%D0%B5%D0%BD%D0%BA%D0%B0%20%D1%84%D0%B0%D0%BD%D1%82%D0%B0%D0%B7%D0%B5%D1%80%D0%B0&amp;img_url=http://s56.radikal.ru/i153/0906/f2/2751f64a5f3et.jpg&amp;pos=53&amp;uinfo=sw-1263-sh-822-fw-1038-fh-598-pd-1&amp;rpt=simage" TargetMode="External"/><Relationship Id="rId20" Type="http://schemas.openxmlformats.org/officeDocument/2006/relationships/hyperlink" Target="http://images.yandex.ru/yandsearch?p=14&amp;text=%D0%BA%D0%B0%D1%80%D1%82%D0%B8%D0%BD%D0%BA%D0%B8%20%D1%84%D0%B0%D0%BD%D1%82%D0%B0%D1%81%D1%82%D0%B8%D1%87%D0%B5%D1%81%D0%BA%D0%B8%D1%85%20%D0%B3%D0%B5%D1%80%D0%BE%D0%B5%D0%B2&amp;img_url=http://img-fotki.yandex.ru/get/3106/igor-balynin.2/0_1e65c_c9a78a5e_L&amp;pos=434&amp;uinfo=sw-1263-sh-822-fw-1038-fh-59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69.jpeg"/><Relationship Id="rId5" Type="http://schemas.openxmlformats.org/officeDocument/2006/relationships/hyperlink" Target="http://images.yandex.ru/yandsearch?source=wiz&amp;img_url=http://img0.liveinternet.ru/images/attach/c/0/52/445/52445768_484.jpg&amp;uinfo=sw-1263-sh-822-fw-0-fh-598-pd-1&amp;text=%D0%BA%D0%B0%D1%80%D1%82%D0%B8%D0%BD%D0%BA%D0%B0%20%D1%81%D0%BA%D0%B0%D0%B7%D0%BA%D0%B8%20%20%D0%B1%D1%83%D1%80%D0%B0%D1%82%D0%B8%D0%BD%D0%BE&amp;noreask=1&amp;pos=18&amp;lr=2&amp;rpt=simage" TargetMode="External"/><Relationship Id="rId15" Type="http://schemas.openxmlformats.org/officeDocument/2006/relationships/image" Target="../media/image71.jpeg"/><Relationship Id="rId10" Type="http://schemas.openxmlformats.org/officeDocument/2006/relationships/hyperlink" Target="http://images.yandex.ru/yandsearch?p=3&amp;text=%D0%BA%D0%B0%D1%80%D1%82%D0%B8%D0%BD%D0%BA%D0%B0%20%D0%B8%D0%B3%D1%80%D0%BE%D0%B2%D0%BE%D0%B3%D0%BE%20%D0%BF%D0%BE%D0%BB%D1%8F%20%D1%86%D0%B2%D0%B5%D1%82%D0%BE%D1%87%D0%BD%D0%BE%D0%B3%D0%BE%20%D0%B3%D0%BE%D1%80%D0%BE%D0%B4%D0%B0&amp;img_url=http://smallgames.ws/uploads/posts/2010-04/1270543610_smallgames.ws_78787.jpg&amp;pos=103&amp;uinfo=sw-1263-sh-822-fw-1038-fh-598-pd-1&amp;rpt=simage" TargetMode="External"/><Relationship Id="rId19" Type="http://schemas.openxmlformats.org/officeDocument/2006/relationships/image" Target="../media/image73.jpeg"/><Relationship Id="rId4" Type="http://schemas.openxmlformats.org/officeDocument/2006/relationships/image" Target="../media/image65.jpeg"/><Relationship Id="rId9" Type="http://schemas.openxmlformats.org/officeDocument/2006/relationships/image" Target="../media/image68.jpeg"/><Relationship Id="rId14" Type="http://schemas.openxmlformats.org/officeDocument/2006/relationships/hyperlink" Target="http://images.yandex.ru/yandsearch?text=%D0%BA%D0%B0%D1%80%D1%82%D0%B8%D0%BD%D0%BA%D0%B0%20%20%D1%80%D0%B5%D0%B1%D0%B5%D0%BD%D0%BA%D0%B0%20%D1%84%D0%B0%D0%BD%D1%82%D0%B0%D0%B7%D0%B5%D1%80%D0%B0&amp;img_url=http://groupava1.odnoklassniki.ru/getImage?photoId=387066378885&amp;photoType=5&amp;pos=16&amp;uinfo=sw-1263-sh-822-fw-1038-fh-598-pd-1&amp;rpt=simag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www.camps.ru/association/uploads/posts/2009-01/1231954911_7149.jpg&amp;p=8&amp;text=%D0%BA%D0%B0%D1%80%D1%82%D0%B8%D0%BD%D0%BA%D0%B8%20%D1%81%20%D0%B8%D0%B3%D1%80%D0%BE%D0%B9%20%D0%B4%D0%B5%D1%82%D0%B5%D0%B9&amp;noreask=1&amp;pos=257&amp;lr=2&amp;rpt=simage" TargetMode="External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12" Type="http://schemas.openxmlformats.org/officeDocument/2006/relationships/hyperlink" Target="http://demiart.ru/forum/uploads/post-29020-1188486502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text=%D0%BA%D0%B0%D1%80%D1%82%D0%B8%D0%BD%D0%BA%D0%B0%20%D1%81%20%D1%88%D0%B0%D1%80%D0%B8%D0%BA%D0%BE%D0%BC&amp;noreask=1&amp;img_url=http://www.stihi.ru/pics/2009/05/07/7039.jpg&amp;pos=4&amp;rpt=simage&amp;lr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5&amp;text=%D0%BA%D0%B0%D1%80%D1%82%D0%B8%D0%BD%D0%BA%D0%B0%20%D1%81%20%D0%B2%D0%BE%D0%B7%D0%B4%D1%83%D1%88%D0%BD%D1%8B%D0%BC%20%20%D1%88%D0%B0%D1%80%D0%B8%D0%BA%D0%BE%D0%BC&amp;img_url=http://cs5947.userapi.com/u1619106/-14/x_c2170d15.jpg&amp;pos=164&amp;rpt=simage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A%D0%B0%D1%80%D1%82%D0%B8%D0%BD%D0%BA%D0%B8%20%D0%BC%D0%B5%D0%BD%D0%B5%D0%B4%D0%B6%D0%B5%D1%80%D1%8B&amp;img_url=http://frontstocks.com/static/images/ru/frontstocks-clients.png&amp;pos=34&amp;rpt=simage" TargetMode="External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12" Type="http://schemas.openxmlformats.org/officeDocument/2006/relationships/hyperlink" Target="http://images.yandex.ru/yandsearch?text=%D0%BA%D0%B0%D1%80%D1%82%D0%B8%D0%BD%D0%BA%D0%B8%20%D0%B4%D0%B5%D1%82%D0%B8%20%D0%B7%D0%B0%20%D0%BA%D0%BE%D0%BC%D0%BF%D1%8C%D1%8E%D1%82%D0%B5%D1%80%D0%BE%D0%BC&amp;img_url=http://hram.pomorsu.ru/img/gazeta/11_apr/vse.jpg&amp;pos=5&amp;rpt=simage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2.xml"/><Relationship Id="rId10" Type="http://schemas.openxmlformats.org/officeDocument/2006/relationships/hyperlink" Target="http://images.yandex.ru/yandsearch?p=3&amp;text=%D0%BA%D0%B0%D1%80%D1%82%D0%B8%D0%BD%D0%BA%D0%B8%20%D0%B4%D0%B5%D1%82%D0%B8%20%D1%80%D0%B0%D0%B7%D0%BD%D1%8B%D1%85%20%D0%B2%D0%BE%D0%B7%D1%80%D0%B0%D1%81%D1%82%D0%BE%D0%B2&amp;img_url=http://www.kulturologia.ru/files/luckshmie/Donald_Zolan/Donald_Zolan_8.jpg&amp;pos=100&amp;rpt=simage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scolu.ru/wp-content/uploads/2011/11/igri-s-rebenkom.jpg" TargetMode="External"/><Relationship Id="rId13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http://images.yandex.ru/yandsearch?p=19&amp;text=%D0%BA%D0%B0%D1%80%D1%82%D0%B8%D0%BD%D0%BA%D0%B8%20%D0%B2%D0%BE%D1%81%D0%BF%D0%B8%D1%82%D0%B0%D1%82%D0%B5%D0%BB%D1%8C%20%D0%B8%D0%B3%D1%80%D0%B0%D0%B5%D1%82%20%D1%81%20%D0%B4%D0%B5%D1%82%D1%8C%D0%BC%D0%B8&amp;img_url=http://shkolazhizni.ru/img/content/i45/45700.jpg&amp;pos=596&amp;rpt=simag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images.yandex.ru/yandsearch?p=3&amp;text=%D0%BA%D0%B0%D1%80%D1%82%D0%B8%D0%BD%D0%BA%D0%B8%20%D0%B2%D0%BE%D1%81%D0%BF%D0%B8%D1%82%D0%B0%D1%82%D0%B5%D0%BB%D1%8C%20%D0%B8%D0%B3%D1%80%D0%B0%D0%B5%D1%82%20%D1%81%20%D0%B4%D0%B5%D1%82%D1%8C%D0%BC%D0%B8&amp;img_url=http://allangarsk.ru/uploads/posts/2012-11/1353478969_images.jpg&amp;pos=106&amp;rpt=simage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4213/yankolin.148/0_2b9d2_dc34a3a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42876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250825" y="0"/>
            <a:ext cx="8497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           Государственное бюджетное дошкольное образовательное учреждение </a:t>
            </a:r>
          </a:p>
          <a:p>
            <a:pPr algn="ctr"/>
            <a:r>
              <a:rPr lang="ru-RU" dirty="0">
                <a:latin typeface="Calibri" pitchFamily="34" charset="0"/>
              </a:rPr>
              <a:t>Центр развития ребенка детский сад № 33 Красносельского района </a:t>
            </a:r>
            <a:endParaRPr lang="ru-RU" dirty="0"/>
          </a:p>
          <a:p>
            <a:pPr algn="ctr"/>
            <a:r>
              <a:rPr lang="ru-RU" dirty="0">
                <a:latin typeface="Calibri" pitchFamily="34" charset="0"/>
              </a:rPr>
              <a:t>Санкт</a:t>
            </a:r>
            <a:r>
              <a:rPr lang="ru-RU" dirty="0"/>
              <a:t> </a:t>
            </a:r>
            <a:r>
              <a:rPr lang="ru-RU" dirty="0">
                <a:latin typeface="Calibri" pitchFamily="34" charset="0"/>
              </a:rPr>
              <a:t>-</a:t>
            </a:r>
            <a:r>
              <a:rPr lang="ru-RU" dirty="0"/>
              <a:t> </a:t>
            </a:r>
            <a:r>
              <a:rPr lang="ru-RU" dirty="0">
                <a:latin typeface="Calibri" pitchFamily="34" charset="0"/>
              </a:rPr>
              <a:t>Петербурга</a:t>
            </a:r>
          </a:p>
        </p:txBody>
      </p:sp>
      <p:pic>
        <p:nvPicPr>
          <p:cNvPr id="14" name="Picture 5" descr="http://ns1.skyclipart.ru/uploads/posts/2010-03/126745429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80728"/>
            <a:ext cx="1448140" cy="1448140"/>
          </a:xfrm>
          <a:prstGeom prst="ellipse">
            <a:avLst/>
          </a:prstGeom>
          <a:noFill/>
          <a:ln>
            <a:solidFill>
              <a:srgbClr val="F08CD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82600" y="2276872"/>
            <a:ext cx="7778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педагогический совет</a:t>
            </a:r>
          </a:p>
        </p:txBody>
      </p:sp>
      <p:pic>
        <p:nvPicPr>
          <p:cNvPr id="1026" name="Picture 2" descr="C:\Users\Ольга Алексеевна\Pictures\2013-02-13 сайт\сайт 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7" y="704750"/>
            <a:ext cx="2329432" cy="174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Ольга Алексеевна\Pictures\2013-02-13 сайт\сайт 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470">
            <a:off x="3355124" y="3486083"/>
            <a:ext cx="2533577" cy="190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Ольга Алексеевна\Pictures\2013-02-13 сайт\сайт 0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844">
            <a:off x="6181056" y="4227176"/>
            <a:ext cx="2747797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C:\Users\Ольга Алексеевна\Pictures\2013-02-18\1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934">
            <a:off x="398824" y="3709631"/>
            <a:ext cx="2591698" cy="1943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736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715008" y="3643314"/>
            <a:ext cx="3428992" cy="3214686"/>
          </a:xfrm>
          <a:prstGeom prst="rect">
            <a:avLst/>
          </a:prstGeom>
          <a:solidFill>
            <a:srgbClr val="0C4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357694"/>
            <a:ext cx="2714644" cy="250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929322" y="1571612"/>
            <a:ext cx="3214678" cy="1714512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285728"/>
            <a:ext cx="2643206" cy="385765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2299018"/>
              </p:ext>
            </p:extLst>
          </p:nvPr>
        </p:nvGraphicFramePr>
        <p:xfrm>
          <a:off x="2071670" y="1643050"/>
          <a:ext cx="4500563" cy="421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1 4"/>
          <p:cNvSpPr/>
          <p:nvPr/>
        </p:nvSpPr>
        <p:spPr>
          <a:xfrm>
            <a:off x="6072198" y="1714488"/>
            <a:ext cx="2857520" cy="1428760"/>
          </a:xfrm>
          <a:prstGeom prst="borderCallout1">
            <a:avLst>
              <a:gd name="adj1" fmla="val 23194"/>
              <a:gd name="adj2" fmla="val 200"/>
              <a:gd name="adj3" fmla="val 62279"/>
              <a:gd name="adj4" fmla="val -19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Ситуации направлены на самостоятельное решение игровой задачи ребенком, на нахождение нового способа отображения действительности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8604"/>
            <a:ext cx="2357454" cy="3571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Наблюдения, экскурсии, целевые прогулки;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рассматривание картин, иллюстраций, фотографий; обследование, экспериментирование с предметами; просмотр видеозаписей;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чтение, рассказывание, заучивание текста наизусть; свободное общение, беседы;  прослушивание аудиозаписей;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 участие детей  в трудовых действиях взрослых;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Продуктивная деятельность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536017" y="2035959"/>
            <a:ext cx="642942" cy="57150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7158" y="4572008"/>
            <a:ext cx="2357454" cy="2071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Дидактические, подвижные, театрализованные, пальчиковые, строительно-конструктивные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Игровые ситуации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607455" y="4750603"/>
            <a:ext cx="642942" cy="4286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00760" y="3857628"/>
            <a:ext cx="3000396" cy="2857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dirty="0" smtClean="0"/>
              <a:t> 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536413" y="4679165"/>
            <a:ext cx="500066" cy="4286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928926" y="214291"/>
            <a:ext cx="4857784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Компоненты совместной деятельности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 с детьми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2428860" y="1785926"/>
            <a:ext cx="3786214" cy="3786214"/>
          </a:xfrm>
          <a:prstGeom prst="donut">
            <a:avLst>
              <a:gd name="adj" fmla="val 9117"/>
            </a:avLst>
          </a:prstGeom>
          <a:solidFill>
            <a:srgbClr val="CC33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2" y="3857628"/>
            <a:ext cx="307186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Предметно-игровая среда изменяется с учетом практического и игрового опыта детей:</a:t>
            </a:r>
          </a:p>
          <a:p>
            <a:pPr lvl="0"/>
            <a:r>
              <a:rPr lang="ru-RU" sz="1400" dirty="0" smtClean="0"/>
              <a:t>сюжетные игрушки – предметы-заместители – воображаемые предметы;</a:t>
            </a:r>
          </a:p>
          <a:p>
            <a:pPr lvl="0"/>
            <a:r>
              <a:rPr lang="ru-RU" sz="1400" dirty="0" smtClean="0"/>
              <a:t>подсказывающие развернутые сюжетные ситуации – измененные сюжетные ситуации – самостоятельная организация предметно-игровой среды детьми.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процесс 21"/>
          <p:cNvSpPr/>
          <p:nvPr/>
        </p:nvSpPr>
        <p:spPr>
          <a:xfrm>
            <a:off x="1285852" y="3286124"/>
            <a:ext cx="7643866" cy="335758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821769" y="1464455"/>
            <a:ext cx="1071570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86182" y="1357298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581AF2"/>
                </a:solidFill>
              </a:rPr>
              <a:t>Игровая позиция воспитателя- партнера, режиссера, координатора</a:t>
            </a:r>
            <a:endParaRPr lang="ru-RU" sz="3200" b="1" i="1" dirty="0">
              <a:solidFill>
                <a:srgbClr val="581A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214314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Ярко выраженный интерес к игре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428868"/>
            <a:ext cx="214314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эмпатия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2428868"/>
            <a:ext cx="214314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креативность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1428736"/>
            <a:ext cx="2143140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инфантилизация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571612"/>
            <a:ext cx="214314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428860" y="1357298"/>
            <a:ext cx="135732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86182" y="1357298"/>
            <a:ext cx="285752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носка со стрелкой вправо 18"/>
          <p:cNvSpPr/>
          <p:nvPr/>
        </p:nvSpPr>
        <p:spPr>
          <a:xfrm>
            <a:off x="0" y="2786058"/>
            <a:ext cx="1603058" cy="3857628"/>
          </a:xfrm>
          <a:prstGeom prst="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Педагогическое сопровождение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43042" y="3480672"/>
            <a:ext cx="71438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осуществление регулярной диагностики опыта игровой деятельности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43042" y="4000504"/>
            <a:ext cx="71438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наличие игровой позиции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43042" y="4429132"/>
            <a:ext cx="71438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поэтапное изменение тактики педагогического сопровождения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43042" y="4857760"/>
            <a:ext cx="71438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отбор содержания игр на основе интересов детей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43042" y="5286388"/>
            <a:ext cx="7143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ориентация на индивидуальные творческие проявления детей, дальнейшее стимулирование</a:t>
            </a:r>
            <a:endParaRPr lang="ru-RU" sz="16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643042" y="6072206"/>
            <a:ext cx="71438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современной предметно-игровой среды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571480"/>
            <a:ext cx="8215370" cy="2714644"/>
          </a:xfrm>
          <a:prstGeom prst="rect">
            <a:avLst/>
          </a:prstGeom>
          <a:solidFill>
            <a:srgbClr val="0C4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7154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Шаги педагогического сопровождения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142984"/>
            <a:ext cx="1857388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    </a:t>
            </a:r>
          </a:p>
          <a:p>
            <a:pPr algn="ctr"/>
            <a:r>
              <a:rPr lang="ru-RU" dirty="0" smtClean="0"/>
              <a:t>Диагностика игровых интересов и предпочтений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1142984"/>
            <a:ext cx="1714512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</a:p>
          <a:p>
            <a:pPr algn="ctr"/>
            <a:r>
              <a:rPr lang="ru-RU" dirty="0" smtClean="0"/>
              <a:t>Организация условий для игровой деятельности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857232"/>
            <a:ext cx="2357454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Отбор сюжетов для игр детей (мальчиков и девочек)</a:t>
            </a:r>
          </a:p>
          <a:p>
            <a:pPr algn="ctr"/>
            <a:r>
              <a:rPr lang="ru-RU" dirty="0" smtClean="0"/>
              <a:t> создание копилки игровых сюжетов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2357430"/>
            <a:ext cx="2357454" cy="857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предметно-игровой среды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10" idx="3"/>
            <a:endCxn id="11" idx="1"/>
          </p:cNvCxnSpPr>
          <p:nvPr/>
        </p:nvCxnSpPr>
        <p:spPr>
          <a:xfrm flipV="1">
            <a:off x="4857752" y="1535893"/>
            <a:ext cx="642942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3"/>
          </p:cNvCxnSpPr>
          <p:nvPr/>
        </p:nvCxnSpPr>
        <p:spPr>
          <a:xfrm>
            <a:off x="4857752" y="1964521"/>
            <a:ext cx="571504" cy="3929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2786050" y="2500306"/>
            <a:ext cx="500066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642918"/>
            <a:ext cx="696024" cy="2643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1этап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429000"/>
            <a:ext cx="8286776" cy="2357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14282" y="3429000"/>
            <a:ext cx="622927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2этап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3714752"/>
            <a:ext cx="1857388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    </a:t>
            </a:r>
          </a:p>
          <a:p>
            <a:pPr algn="ctr"/>
            <a:r>
              <a:rPr lang="ru-RU" dirty="0" smtClean="0"/>
              <a:t>Развитие ролевых связей: </a:t>
            </a:r>
          </a:p>
          <a:p>
            <a:pPr algn="ctr"/>
            <a:r>
              <a:rPr lang="ru-RU" dirty="0" smtClean="0"/>
              <a:t>Мальчики</a:t>
            </a:r>
          </a:p>
          <a:p>
            <a:pPr algn="ctr"/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28992" y="3714752"/>
            <a:ext cx="1785950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</a:p>
          <a:p>
            <a:pPr algn="ctr"/>
            <a:r>
              <a:rPr lang="ru-RU" dirty="0" smtClean="0"/>
              <a:t>Развитие ролевого взаимодействия</a:t>
            </a:r>
          </a:p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3714752"/>
            <a:ext cx="1714512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</a:p>
          <a:p>
            <a:pPr algn="ctr"/>
            <a:r>
              <a:rPr lang="ru-RU" dirty="0" smtClean="0"/>
              <a:t>Развитие умение комбинировать сюжеты 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5214942" y="4429132"/>
            <a:ext cx="785818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928926" y="4357694"/>
            <a:ext cx="50006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5786454"/>
            <a:ext cx="8286776" cy="1071546"/>
          </a:xfrm>
          <a:prstGeom prst="rect">
            <a:avLst/>
          </a:prstGeom>
          <a:solidFill>
            <a:srgbClr val="19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85720" y="6000768"/>
            <a:ext cx="1714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    этап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71736" y="5857892"/>
            <a:ext cx="2714644" cy="785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Самостоятельная игровая деятельность детей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5-tub-ru.yandex.net/i?id=299970075-6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2543175" cy="1428750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7162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Копилка игровых сюжетов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214422"/>
            <a:ext cx="540943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1. Игровые сюжеты для девочек: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Социально-бытовые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Игровые из мультфильмов и книг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786058"/>
            <a:ext cx="578748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Игровые сюжеты для мальчиков: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Технические и общественные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   Игровые из мультфильмов, книг,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телепередач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4714884"/>
            <a:ext cx="750099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Игровые сюжеты для девочек и мальчиков</a:t>
            </a:r>
          </a:p>
          <a:p>
            <a:pPr marL="514350" indent="-514350"/>
            <a:endParaRPr lang="ru-RU" sz="2800" dirty="0" smtClean="0"/>
          </a:p>
        </p:txBody>
      </p:sp>
      <p:pic>
        <p:nvPicPr>
          <p:cNvPr id="1028" name="Picture 4" descr="http://im8-tub-ru.yandex.net/i?id=217999273-3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02" y="0"/>
            <a:ext cx="1500198" cy="1500198"/>
          </a:xfrm>
          <a:prstGeom prst="ellipse">
            <a:avLst/>
          </a:prstGeom>
          <a:noFill/>
        </p:spPr>
      </p:pic>
      <p:pic>
        <p:nvPicPr>
          <p:cNvPr id="1034" name="Picture 10" descr="http://im2-tub-ru.yandex.net/i?id=106208509-0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857496"/>
            <a:ext cx="2095515" cy="1571636"/>
          </a:xfrm>
          <a:prstGeom prst="rect">
            <a:avLst/>
          </a:prstGeom>
          <a:noFill/>
        </p:spPr>
      </p:pic>
      <p:pic>
        <p:nvPicPr>
          <p:cNvPr id="1036" name="Picture 12" descr="http://im6-tub-ru.yandex.net/i?id=184562752-3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5286388"/>
            <a:ext cx="1905000" cy="1428750"/>
          </a:xfrm>
          <a:prstGeom prst="rect">
            <a:avLst/>
          </a:prstGeom>
          <a:noFill/>
        </p:spPr>
      </p:pic>
      <p:pic>
        <p:nvPicPr>
          <p:cNvPr id="1038" name="Picture 14" descr="http://im0-tub-ru.yandex.net/i?id=650848743-5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5266067"/>
            <a:ext cx="2090739" cy="1591933"/>
          </a:xfrm>
          <a:prstGeom prst="rect">
            <a:avLst/>
          </a:prstGeom>
          <a:noFill/>
        </p:spPr>
      </p:pic>
      <p:pic>
        <p:nvPicPr>
          <p:cNvPr id="1040" name="Picture 16" descr="http://im2-tub-ru.yandex.net/i?id=655526739-69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5143512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622927" cy="6572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2этап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85728"/>
            <a:ext cx="1928826" cy="2643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    </a:t>
            </a:r>
          </a:p>
          <a:p>
            <a:pPr algn="ctr"/>
            <a:r>
              <a:rPr lang="ru-RU" dirty="0" smtClean="0"/>
              <a:t>Развитие ролевых связей: </a:t>
            </a:r>
          </a:p>
          <a:p>
            <a:pPr algn="ctr"/>
            <a:r>
              <a:rPr lang="ru-RU" dirty="0" smtClean="0"/>
              <a:t>Мальчики</a:t>
            </a:r>
          </a:p>
          <a:p>
            <a:pPr algn="ctr"/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42852"/>
            <a:ext cx="4259174" cy="13577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Девочки:</a:t>
            </a:r>
          </a:p>
          <a:p>
            <a:pPr algn="ctr"/>
            <a:r>
              <a:rPr lang="ru-RU" dirty="0" smtClean="0"/>
              <a:t>Диалог. Раскрытие роли. Изменение ролевого поведения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643050"/>
            <a:ext cx="4214842" cy="17221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Мальчики:</a:t>
            </a:r>
          </a:p>
          <a:p>
            <a:pPr algn="ctr"/>
            <a:r>
              <a:rPr lang="ru-RU" dirty="0" smtClean="0"/>
              <a:t>Способы мужского поведения,</a:t>
            </a:r>
          </a:p>
          <a:p>
            <a:pPr algn="ctr"/>
            <a:r>
              <a:rPr lang="ru-RU" dirty="0" smtClean="0"/>
              <a:t>Умение договариваться. Мирно решать конфликты.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071810"/>
            <a:ext cx="1928826" cy="1714512"/>
          </a:xfrm>
          <a:prstGeom prst="rect">
            <a:avLst/>
          </a:prstGeom>
          <a:solidFill>
            <a:srgbClr val="19FF8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</a:p>
          <a:p>
            <a:pPr algn="ctr"/>
            <a:r>
              <a:rPr lang="ru-RU" dirty="0" smtClean="0"/>
              <a:t>Развитие ролевого взаимодействия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763387" y="1190382"/>
            <a:ext cx="1871368" cy="928694"/>
          </a:xfrm>
          <a:prstGeom prst="rightArrow">
            <a:avLst/>
          </a:prstGeom>
          <a:solidFill>
            <a:srgbClr val="581AF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3714752"/>
            <a:ext cx="4206284" cy="10740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Овладение способами </a:t>
            </a:r>
            <a:r>
              <a:rPr lang="ru-RU" dirty="0" err="1" smtClean="0"/>
              <a:t>полоролевого</a:t>
            </a:r>
            <a:r>
              <a:rPr lang="ru-RU" dirty="0" smtClean="0"/>
              <a:t> поведения. Умением строить  сюжет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857488" y="3574379"/>
            <a:ext cx="1715102" cy="928694"/>
          </a:xfrm>
          <a:prstGeom prst="rightArrow">
            <a:avLst/>
          </a:prstGeom>
          <a:solidFill>
            <a:srgbClr val="581AF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929198"/>
            <a:ext cx="1928826" cy="178592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</a:p>
          <a:p>
            <a:pPr algn="ctr"/>
            <a:r>
              <a:rPr lang="ru-RU" dirty="0" smtClean="0"/>
              <a:t>Развитие умение комбинировать сюжеты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857488" y="5286388"/>
            <a:ext cx="1857388" cy="928694"/>
          </a:xfrm>
          <a:prstGeom prst="rightArrow">
            <a:avLst/>
          </a:prstGeom>
          <a:solidFill>
            <a:srgbClr val="581AF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357826"/>
            <a:ext cx="3929090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Разноообразие</a:t>
            </a:r>
            <a:r>
              <a:rPr lang="ru-RU" dirty="0" smtClean="0"/>
              <a:t> сюжетов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officeimg.vo.msecnd.net/ru-ru/templates/TR001069064.png?ts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29684" cy="619103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786" y="785794"/>
            <a:ext cx="6186485" cy="52864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ru-RU" sz="3600" i="1" u="sng" dirty="0" smtClean="0">
                <a:solidFill>
                  <a:schemeClr val="tx1"/>
                </a:solidFill>
              </a:rPr>
              <a:t>Памятка для воспитателей</a:t>
            </a:r>
            <a:r>
              <a:rPr lang="ru-RU" sz="3600" i="1" u="sng" dirty="0" smtClean="0"/>
              <a:t/>
            </a:r>
            <a:br>
              <a:rPr lang="ru-RU" sz="3600" i="1" u="sng" dirty="0" smtClean="0"/>
            </a:br>
            <a:r>
              <a:rPr lang="ru-RU" sz="3600" i="1" u="sng" dirty="0" smtClean="0"/>
              <a:t>при отборе игровых сюжетов: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1. Учет </a:t>
            </a:r>
            <a:r>
              <a:rPr lang="ru-RU" sz="3600" i="1" dirty="0" err="1" smtClean="0"/>
              <a:t>полоролевых</a:t>
            </a:r>
            <a:r>
              <a:rPr lang="ru-RU" sz="3600" i="1" dirty="0" smtClean="0"/>
              <a:t> предпочтений и интересов</a:t>
            </a:r>
            <a:br>
              <a:rPr lang="ru-RU" sz="3600" i="1" dirty="0" smtClean="0"/>
            </a:br>
            <a:r>
              <a:rPr lang="ru-RU" sz="3600" i="1" dirty="0" smtClean="0"/>
              <a:t>2. Включение любимых ролей детей</a:t>
            </a:r>
            <a:br>
              <a:rPr lang="ru-RU" sz="3600" i="1" dirty="0" smtClean="0"/>
            </a:br>
            <a:r>
              <a:rPr lang="ru-RU" sz="3600" i="1" dirty="0" smtClean="0"/>
              <a:t>3. Комбинация разных ролей в одном сюжете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officeimg.vo.msecnd.net/ru-ru/templates/TR001069064.png?ts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24223" cy="63339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928670"/>
            <a:ext cx="628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Игровая среда:</a:t>
            </a:r>
          </a:p>
          <a:p>
            <a:endParaRPr lang="ru-RU" sz="3200" i="1" u="sng" dirty="0" smtClean="0"/>
          </a:p>
          <a:p>
            <a:pPr marL="342900" indent="-342900">
              <a:buAutoNum type="arabicPeriod"/>
            </a:pPr>
            <a:r>
              <a:rPr lang="ru-RU" sz="3200" i="1" dirty="0" smtClean="0"/>
              <a:t> Автономные уголки для статичных игр девочек</a:t>
            </a:r>
          </a:p>
          <a:p>
            <a:pPr marL="514350" indent="-514350">
              <a:buAutoNum type="arabicPeriod" startAt="2"/>
            </a:pPr>
            <a:r>
              <a:rPr lang="ru-RU" sz="3200" i="1" dirty="0" smtClean="0"/>
              <a:t>Большое пространство для игр мальчиков</a:t>
            </a:r>
          </a:p>
          <a:p>
            <a:pPr marL="514350" indent="-514350">
              <a:buAutoNum type="arabicPeriod" startAt="2"/>
            </a:pPr>
            <a:r>
              <a:rPr lang="ru-RU" sz="3200" i="1" dirty="0" smtClean="0"/>
              <a:t>Постепенное  наполнение</a:t>
            </a:r>
            <a:endParaRPr lang="ru-RU" sz="32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4572000" cy="714380"/>
          </a:xfrm>
          <a:prstGeom prst="rect">
            <a:avLst/>
          </a:prstGeom>
          <a:solidFill>
            <a:srgbClr val="32C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развития игры 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im0-tub-ru.yandex.net/i?id=398441224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43512"/>
            <a:ext cx="21431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http://im3-tub-ru.yandex.net/i?id=179735092-4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143512"/>
            <a:ext cx="2000250" cy="150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1406199"/>
              </p:ext>
            </p:extLst>
          </p:nvPr>
        </p:nvGraphicFramePr>
        <p:xfrm>
          <a:off x="285720" y="785794"/>
          <a:ext cx="864399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5" descr="Картинка 15 из 2500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5000636"/>
            <a:ext cx="2143140" cy="160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Ольга Алексеевна\Desktop\ИГРА\группа №5\IMG_381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1962"/>
            <a:ext cx="1872228" cy="1404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1206832" y="770678"/>
            <a:ext cx="571504" cy="571504"/>
          </a:xfrm>
          <a:prstGeom prst="downArrow">
            <a:avLst/>
          </a:prstGeom>
          <a:solidFill>
            <a:srgbClr val="00E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356" y="1342182"/>
            <a:ext cx="365728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Игровые умения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107653" y="1464455"/>
            <a:ext cx="571504" cy="642942"/>
          </a:xfrm>
          <a:prstGeom prst="downArrow">
            <a:avLst/>
          </a:prstGeom>
          <a:solidFill>
            <a:srgbClr val="581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142984"/>
            <a:ext cx="414340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творческая игра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214290"/>
            <a:ext cx="64983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Педагогическое воздействие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Ольга Алексеевна\Desktop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653136"/>
            <a:ext cx="230425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Ольга Алексеевна\Desktop\папка фото 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86" y="4351859"/>
            <a:ext cx="1792702" cy="239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Ольга Алексеевна\Desktop\ИГРА\группа №5\IMG_4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6" y="4604755"/>
            <a:ext cx="2512635" cy="1884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Ольга Алексеевна\Desktop\ИГРА\группа №5\IMG_42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34" y="2376474"/>
            <a:ext cx="2403012" cy="1802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6" descr="C:\Users\Ольга Алексеевна\Desktop\ИГРА\группа №5\IMG_42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00306"/>
            <a:ext cx="2496922" cy="187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 Алексеевна\Pictures\отк.  Круг\IMG_56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2" y="2171656"/>
            <a:ext cx="2906938" cy="218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357290" y="642918"/>
            <a:ext cx="6500858" cy="60007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329238" cy="51117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581AF2"/>
                </a:solidFill>
              </a:rPr>
              <a:t>1-ая младшая группа</a:t>
            </a:r>
            <a:endParaRPr lang="ru-RU" sz="3600" i="1" dirty="0">
              <a:solidFill>
                <a:srgbClr val="581AF2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928670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http://im3-tub-ru.yandex.net/i?id=30020022-4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14290"/>
            <a:ext cx="2247900" cy="1428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5715016"/>
            <a:ext cx="79636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Внимание!!!</a:t>
            </a:r>
          </a:p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200" b="1" cap="none" spc="0" dirty="0" smtClean="0">
                <a:ln/>
                <a:solidFill>
                  <a:srgbClr val="581AF2"/>
                </a:solidFill>
                <a:effectLst/>
              </a:rPr>
              <a:t>зацикливание и бесцельные манипуляции</a:t>
            </a:r>
            <a:endParaRPr lang="ru-RU" sz="3200" b="1" cap="none" spc="0" dirty="0">
              <a:ln/>
              <a:solidFill>
                <a:srgbClr val="581AF2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214686"/>
            <a:ext cx="164307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Задачи: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85852" y="6000768"/>
            <a:ext cx="1785950" cy="714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1142976" y="6000768"/>
            <a:ext cx="1785950" cy="857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6000760" y="6062682"/>
            <a:ext cx="1704988" cy="7953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286512" y="6072206"/>
            <a:ext cx="1571636" cy="785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215063"/>
              </p:ext>
            </p:extLst>
          </p:nvPr>
        </p:nvGraphicFramePr>
        <p:xfrm>
          <a:off x="107504" y="116632"/>
          <a:ext cx="49685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413898"/>
              </p:ext>
            </p:extLst>
          </p:nvPr>
        </p:nvGraphicFramePr>
        <p:xfrm>
          <a:off x="2699792" y="2852936"/>
          <a:ext cx="6137523" cy="375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2607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>
          <a:xfrm>
            <a:off x="285720" y="857232"/>
            <a:ext cx="8715436" cy="5572164"/>
          </a:xfrm>
          <a:prstGeom prst="donut">
            <a:avLst>
              <a:gd name="adj" fmla="val 16402"/>
            </a:avLst>
          </a:prstGeom>
          <a:solidFill>
            <a:srgbClr val="0C4FD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5111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581AF2"/>
                </a:solidFill>
              </a:rPr>
              <a:t>2-ая младшая группа</a:t>
            </a:r>
            <a:endParaRPr lang="ru-RU" sz="3600" i="1" dirty="0">
              <a:solidFill>
                <a:srgbClr val="581AF2"/>
              </a:solidFill>
            </a:endParaRPr>
          </a:p>
        </p:txBody>
      </p:sp>
      <p:pic>
        <p:nvPicPr>
          <p:cNvPr id="18434" name="Picture 2" descr="http://im6-tub-ru.yandex.net/i?id=200792931-4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52"/>
            <a:ext cx="2466975" cy="142875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14348" y="500042"/>
          <a:ext cx="757242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715016"/>
            <a:ext cx="84462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Внимание!!! Развитие игры каждого ребенка с опорой на его личные интересы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2755764" y="4959484"/>
            <a:ext cx="632076" cy="5715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5470408" y="4959484"/>
            <a:ext cx="632076" cy="5715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5111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581AF2"/>
                </a:solidFill>
              </a:rPr>
              <a:t>средняя группа</a:t>
            </a:r>
            <a:endParaRPr lang="ru-RU" sz="3600" i="1" dirty="0">
              <a:solidFill>
                <a:srgbClr val="581AF2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00430" y="3214686"/>
            <a:ext cx="178595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задачи</a:t>
            </a:r>
            <a:endParaRPr lang="ru-RU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357166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5643578"/>
            <a:ext cx="74295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      ВНИМАНИЕ!!! РОЛЕВОЕ  ПОВЕДЕНИЕ! САМОСТОЯТЕЛЬНОСТЬ!     Отказ от зонирования!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2755764" y="4959484"/>
            <a:ext cx="632076" cy="5715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5827598" y="5030922"/>
            <a:ext cx="632076" cy="5715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785786" y="4929198"/>
            <a:ext cx="7786710" cy="1039356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 период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329246" cy="5111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581AF2"/>
                </a:solidFill>
              </a:rPr>
              <a:t>Старший возраст</a:t>
            </a:r>
            <a:endParaRPr lang="ru-RU" sz="3600" b="1" i="1" dirty="0">
              <a:solidFill>
                <a:srgbClr val="581A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571480"/>
            <a:ext cx="70009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интереса – к результату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357298"/>
          <a:ext cx="8429684" cy="40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785786" y="5643578"/>
          <a:ext cx="835821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5008" y="5929330"/>
            <a:ext cx="34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Игровая обстановка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85720" y="214290"/>
            <a:ext cx="8572560" cy="854322"/>
            <a:chOff x="0" y="0"/>
            <a:chExt cx="8572560" cy="85432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8572560" cy="854322"/>
            </a:xfrm>
            <a:prstGeom prst="rect">
              <a:avLst/>
            </a:prstGeom>
            <a:ln>
              <a:solidFill>
                <a:srgbClr val="581AF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0" y="0"/>
              <a:ext cx="8572560" cy="854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solidFill>
                    <a:srgbClr val="581AF2"/>
                  </a:solidFill>
                </a:rPr>
                <a:t>Этапы педагогической технологии</a:t>
              </a:r>
              <a:endParaRPr lang="ru-RU" sz="3600" kern="1200" dirty="0">
                <a:solidFill>
                  <a:srgbClr val="581AF2"/>
                </a:solidFill>
              </a:endParaRPr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04679785"/>
              </p:ext>
            </p:extLst>
          </p:nvPr>
        </p:nvGraphicFramePr>
        <p:xfrm>
          <a:off x="428596" y="1071546"/>
          <a:ext cx="785818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0034" y="5429264"/>
            <a:ext cx="7858180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ВНИМАНИЕ!!!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Ситуации моделирования интересны для детей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Вызывают эмоциональный отклик!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0" y="9482"/>
            <a:ext cx="2567821" cy="6848518"/>
          </a:xfrm>
          <a:prstGeom prst="downArrow">
            <a:avLst>
              <a:gd name="adj1" fmla="val 50000"/>
              <a:gd name="adj2" fmla="val 32719"/>
            </a:avLst>
          </a:prstGeom>
          <a:solidFill>
            <a:srgbClr val="581AF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педагогической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Технологии</a:t>
            </a:r>
            <a:endParaRPr lang="ru-RU" sz="40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0"/>
            <a:ext cx="4139274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Игра-фантазия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928670"/>
            <a:ext cx="350046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Обогащение или активизация литературного опыта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357430"/>
            <a:ext cx="3571900" cy="928694"/>
          </a:xfrm>
          <a:prstGeom prst="rect">
            <a:avLst/>
          </a:prstGeom>
          <a:solidFill>
            <a:srgbClr val="19FF8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Обогащение опыта воображения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4572008"/>
            <a:ext cx="3571900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Сотворчество педагога и детей в процессе речевого фантазирования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000232" y="1785926"/>
            <a:ext cx="428628" cy="14287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928794" y="3071810"/>
            <a:ext cx="428628" cy="14287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928794" y="5143512"/>
            <a:ext cx="552456" cy="19526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20514044">
            <a:off x="5918768" y="251139"/>
            <a:ext cx="3151857" cy="974376"/>
          </a:xfrm>
          <a:prstGeom prst="leftArrow">
            <a:avLst/>
          </a:prstGeom>
          <a:ln>
            <a:solidFill>
              <a:srgbClr val="581AF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Художественная литература, мультфильмы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049923">
            <a:off x="5860678" y="1947122"/>
            <a:ext cx="3122826" cy="974376"/>
          </a:xfrm>
          <a:prstGeom prst="leftArrow">
            <a:avLst/>
          </a:prstGeom>
          <a:solidFill>
            <a:srgbClr val="F787E2"/>
          </a:solidFill>
          <a:ln>
            <a:solidFill>
              <a:srgbClr val="581AF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Обсуждение характеров, причин неудач, имен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802230">
            <a:off x="5719143" y="2874951"/>
            <a:ext cx="2736565" cy="974376"/>
          </a:xfrm>
          <a:prstGeom prst="leftArrow">
            <a:avLst/>
          </a:prstGeom>
          <a:solidFill>
            <a:srgbClr val="19FF81"/>
          </a:solidFill>
          <a:ln>
            <a:solidFill>
              <a:srgbClr val="581AF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-  этюды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20292139">
            <a:off x="5814390" y="4429073"/>
            <a:ext cx="3265441" cy="974376"/>
          </a:xfrm>
          <a:prstGeom prst="leftArrow">
            <a:avLst/>
          </a:prstGeom>
          <a:solidFill>
            <a:srgbClr val="CC66FF"/>
          </a:solidFill>
          <a:ln>
            <a:solidFill>
              <a:srgbClr val="581AF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Сказочные (придуманные персонажи. предметы)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2-tub-ru.yandex.net/i?id=8468902-06-16f-91031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9000"/>
            <a:ext cx="728668" cy="1071570"/>
          </a:xfrm>
          <a:prstGeom prst="ellipse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http://im3-tub-ru.yandex.net/i?id=8410144-00-16f-91031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643314"/>
            <a:ext cx="735805" cy="1071560"/>
          </a:xfrm>
          <a:prstGeom prst="ellipse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0" name="Picture 6" descr="http://im6-tub-ru.yandex.net/i?id=8347476-04-16f-91031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87300">
            <a:off x="6968950" y="3673026"/>
            <a:ext cx="769619" cy="1142998"/>
          </a:xfrm>
          <a:prstGeom prst="ellipse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2" name="Picture 8" descr="http://im0-tub-ru.yandex.net/i?id=9192598-06-16f-91031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66761" y="3214686"/>
            <a:ext cx="777239" cy="1142998"/>
          </a:xfrm>
          <a:prstGeom prst="ellipse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6" name="Picture 12" descr="http://im8-tub-ru.yandex.net/i?id=42096980-05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58" y="1000108"/>
            <a:ext cx="1476404" cy="1107303"/>
          </a:xfrm>
          <a:prstGeom prst="rect">
            <a:avLst/>
          </a:prstGeom>
          <a:noFill/>
        </p:spPr>
      </p:pic>
      <p:pic>
        <p:nvPicPr>
          <p:cNvPr id="1038" name="Picture 14" descr="http://s02.radikal.ru/i175/1009/d2/95bf749769d9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108" y="5572140"/>
            <a:ext cx="1356079" cy="1000108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0" name="Picture 16" descr="http://im6-tub-ru.yandex.net/i?id=61372515-68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0628" y="0"/>
            <a:ext cx="1500198" cy="1136514"/>
          </a:xfrm>
          <a:prstGeom prst="rect">
            <a:avLst/>
          </a:prstGeom>
          <a:noFill/>
        </p:spPr>
      </p:pic>
      <p:pic>
        <p:nvPicPr>
          <p:cNvPr id="1044" name="Picture 20" descr="http://im4-tub-ru.yandex.net/i?id=98998074-11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43504" y="1714488"/>
            <a:ext cx="1085845" cy="89492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46" name="Picture 22" descr="http://im7-tub-ru.yandex.net/i?id=435437700-52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57422" y="3071810"/>
            <a:ext cx="857256" cy="1148111"/>
          </a:xfrm>
          <a:prstGeom prst="rect">
            <a:avLst/>
          </a:prstGeom>
          <a:noFill/>
        </p:spPr>
      </p:pic>
      <p:pic>
        <p:nvPicPr>
          <p:cNvPr id="1048" name="Picture 24" descr="http://im6-tub-ru.yandex.net/i?id=168481097-14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00430" y="3000372"/>
            <a:ext cx="1285884" cy="1285884"/>
          </a:xfrm>
          <a:prstGeom prst="rect">
            <a:avLst/>
          </a:prstGeom>
          <a:noFill/>
        </p:spPr>
      </p:pic>
      <p:pic>
        <p:nvPicPr>
          <p:cNvPr id="1050" name="Picture 26" descr="http://im7-tub-ru.yandex.net/i?id=89623350-39-72&amp;n=21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214810" y="5643578"/>
            <a:ext cx="1870057" cy="105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2" name="Picture 28" descr="http://im3-tub-ru.yandex.net/i?id=396596802-61-72&amp;n=21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143768" y="5214950"/>
            <a:ext cx="1828835" cy="1143022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928662" y="1000108"/>
            <a:ext cx="7643866" cy="28575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14290"/>
            <a:ext cx="58863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Режиссерская игра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643050"/>
            <a:ext cx="264320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Готовые сюжеты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071942"/>
            <a:ext cx="3429024" cy="857256"/>
          </a:xfrm>
          <a:prstGeom prst="rect">
            <a:avLst/>
          </a:prstGeom>
          <a:solidFill>
            <a:srgbClr val="19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Преобразование готового сюжета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000636"/>
            <a:ext cx="2643206" cy="857256"/>
          </a:xfrm>
          <a:prstGeom prst="rect">
            <a:avLst/>
          </a:prstGeom>
          <a:solidFill>
            <a:srgbClr val="F78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Новый сюжет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16200000">
            <a:off x="-2321767" y="3250381"/>
            <a:ext cx="5715040" cy="150019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Этапы  педагогической технологии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57224" y="214311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Стрелка влево 12"/>
          <p:cNvSpPr/>
          <p:nvPr/>
        </p:nvSpPr>
        <p:spPr>
          <a:xfrm rot="20514044">
            <a:off x="4169838" y="1240138"/>
            <a:ext cx="2160362" cy="974376"/>
          </a:xfrm>
          <a:prstGeom prst="leftArrow">
            <a:avLst/>
          </a:prstGeom>
          <a:ln>
            <a:solidFill>
              <a:srgbClr val="581AF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Художественная литература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6" idx="1"/>
          </p:cNvCxnSpPr>
          <p:nvPr/>
        </p:nvCxnSpPr>
        <p:spPr>
          <a:xfrm>
            <a:off x="928662" y="4500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" name="Picture 6" descr="http://www.promprint.ru/catimage/26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78308">
            <a:off x="7162715" y="2040445"/>
            <a:ext cx="1811544" cy="1357322"/>
          </a:xfrm>
          <a:prstGeom prst="rect">
            <a:avLst/>
          </a:prstGeom>
          <a:noFill/>
        </p:spPr>
      </p:pic>
      <p:pic>
        <p:nvPicPr>
          <p:cNvPr id="12290" name="Picture 2" descr="http://im5-tub-ru.yandex.net/i?id=131581669-0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80179">
            <a:off x="6429388" y="642918"/>
            <a:ext cx="2214578" cy="1161492"/>
          </a:xfrm>
          <a:prstGeom prst="rect">
            <a:avLst/>
          </a:prstGeom>
          <a:noFill/>
        </p:spPr>
      </p:pic>
      <p:pic>
        <p:nvPicPr>
          <p:cNvPr id="12292" name="Picture 4" descr="http://im7-tub-ru.yandex.net/i?id=61486184-4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285992"/>
            <a:ext cx="2019300" cy="1428750"/>
          </a:xfrm>
          <a:prstGeom prst="rect">
            <a:avLst/>
          </a:prstGeom>
          <a:noFill/>
        </p:spPr>
      </p:pic>
      <p:pic>
        <p:nvPicPr>
          <p:cNvPr id="19" name="Picture 8" descr="http://mults.3dn.ru/Alawar/mart2011/Luntik-Propavshie_kras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285992"/>
            <a:ext cx="1357322" cy="1357323"/>
          </a:xfrm>
          <a:prstGeom prst="rect">
            <a:avLst/>
          </a:prstGeom>
          <a:noFill/>
        </p:spPr>
      </p:pic>
      <p:sp>
        <p:nvSpPr>
          <p:cNvPr id="14" name="Стрелка влево 13"/>
          <p:cNvSpPr/>
          <p:nvPr/>
        </p:nvSpPr>
        <p:spPr>
          <a:xfrm rot="1113205">
            <a:off x="3830786" y="2091373"/>
            <a:ext cx="2094937" cy="107157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Мультфильмы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294" name="Picture 6" descr="http://im7-tub-ru.yandex.net/i?id=397111296-4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49743">
            <a:off x="3100928" y="2571439"/>
            <a:ext cx="1633835" cy="1225376"/>
          </a:xfrm>
          <a:prstGeom prst="rect">
            <a:avLst/>
          </a:prstGeom>
          <a:noFill/>
        </p:spPr>
      </p:pic>
      <p:pic>
        <p:nvPicPr>
          <p:cNvPr id="12296" name="Picture 8" descr="http://im5-tub-ru.yandex.net/i?id=337343267-10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663363">
            <a:off x="6903615" y="3893161"/>
            <a:ext cx="2069701" cy="1552276"/>
          </a:xfrm>
          <a:prstGeom prst="rect">
            <a:avLst/>
          </a:prstGeom>
          <a:noFill/>
        </p:spPr>
      </p:pic>
      <p:pic>
        <p:nvPicPr>
          <p:cNvPr id="12298" name="Picture 10" descr="http://im7-tub-ru.yandex.net/i?id=573792259-61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29256" y="4572008"/>
            <a:ext cx="2105040" cy="1428760"/>
          </a:xfrm>
          <a:prstGeom prst="rect">
            <a:avLst/>
          </a:prstGeom>
          <a:noFill/>
        </p:spPr>
      </p:pic>
      <p:sp>
        <p:nvSpPr>
          <p:cNvPr id="17" name="Стрелка влево 16"/>
          <p:cNvSpPr/>
          <p:nvPr/>
        </p:nvSpPr>
        <p:spPr>
          <a:xfrm rot="20753305">
            <a:off x="4642183" y="3546174"/>
            <a:ext cx="3429024" cy="10001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Полифункциональный игровой  материал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300" name="Picture 12" descr="http://im6-tub-ru.yandex.net/i?id=6706549-23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1235804">
            <a:off x="3064640" y="5023717"/>
            <a:ext cx="1857388" cy="1314190"/>
          </a:xfrm>
          <a:prstGeom prst="rect">
            <a:avLst/>
          </a:prstGeom>
          <a:noFill/>
        </p:spPr>
      </p:pic>
      <p:pic>
        <p:nvPicPr>
          <p:cNvPr id="12302" name="Picture 14" descr="http://im8-tub-ru.yandex.net/i?id=441589180-02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756517">
            <a:off x="4952494" y="5704138"/>
            <a:ext cx="1357322" cy="1017992"/>
          </a:xfrm>
          <a:prstGeom prst="rect">
            <a:avLst/>
          </a:prstGeom>
          <a:noFill/>
        </p:spPr>
      </p:pic>
      <p:pic>
        <p:nvPicPr>
          <p:cNvPr id="12304" name="Picture 16" descr="http://im6-tub-ru.yandex.net/i?id=121954100-58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15372" y="5572140"/>
            <a:ext cx="1680190" cy="1285860"/>
          </a:xfrm>
          <a:prstGeom prst="rect">
            <a:avLst/>
          </a:prstGeom>
          <a:noFill/>
        </p:spPr>
      </p:pic>
      <p:pic>
        <p:nvPicPr>
          <p:cNvPr id="14338" name="Picture 2" descr="http://im7-tub-ru.yandex.net/i?id=504516145-39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00958" y="5429250"/>
            <a:ext cx="1133475" cy="142875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79296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памятка для воспитателей:</a:t>
            </a:r>
          </a:p>
          <a:p>
            <a:pPr marL="914400" indent="-914400">
              <a:buAutoNum type="arabicPeriod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Играть : </a:t>
            </a:r>
          </a:p>
          <a:p>
            <a:pPr marL="914400" indent="-91440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Обогащать опыт жизненный и игровой</a:t>
            </a:r>
          </a:p>
          <a:p>
            <a:pPr marL="914400" indent="-91440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Создавать предметную среду</a:t>
            </a:r>
          </a:p>
          <a:p>
            <a:pPr marL="914400" indent="-91440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Предоставлять свободу!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yahooeu.ru/uploads/posts/07/04/2/117779458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908" y="-73755"/>
            <a:ext cx="9166908" cy="69317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85728"/>
            <a:ext cx="5989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Мелодия детской</a:t>
            </a:r>
          </a:p>
          <a:p>
            <a:pPr algn="ctr"/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игры</a:t>
            </a:r>
            <a:endParaRPr lang="ru-RU" sz="5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5643578"/>
            <a:ext cx="8501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Имея доступ в сказочный дворец, имя которому - Детство, я всегда считал необходимым стать в какой-то мере ребенком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 Сухомлинский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3429000"/>
            <a:ext cx="4929222" cy="1285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FontTx/>
              <a:buNone/>
            </a:pPr>
            <a:r>
              <a:rPr lang="ru-RU" dirty="0" smtClean="0"/>
              <a:t>«</a:t>
            </a:r>
            <a:r>
              <a:rPr lang="ru-RU" i="1" dirty="0" smtClean="0"/>
              <a:t>Игра для ребенка – естественный </a:t>
            </a:r>
            <a:r>
              <a:rPr lang="ru-RU" i="1" dirty="0" smtClean="0">
                <a:solidFill>
                  <a:srgbClr val="990000"/>
                </a:solidFill>
              </a:rPr>
              <a:t>способ рассказа о себе, своих чувствах, мыслях, о своем опыте</a:t>
            </a:r>
            <a:r>
              <a:rPr lang="ru-RU" i="1" dirty="0" smtClean="0"/>
              <a:t>»                                                                                                                              </a:t>
            </a:r>
            <a:r>
              <a:rPr lang="ru-RU" i="1" dirty="0" err="1" smtClean="0"/>
              <a:t>Зинкевич</a:t>
            </a:r>
            <a:r>
              <a:rPr lang="ru-RU" i="1" dirty="0" smtClean="0"/>
              <a:t> - Евстигнеева  Т.</a:t>
            </a:r>
            <a:endParaRPr lang="ru-RU" i="1" dirty="0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6048375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800" dirty="0"/>
              <a:t>«</a:t>
            </a:r>
            <a:r>
              <a:rPr lang="ru-RU" sz="1800" i="1" dirty="0">
                <a:solidFill>
                  <a:schemeClr val="tx1"/>
                </a:solidFill>
                <a:effectLst/>
              </a:rPr>
              <a:t>Игра – это </a:t>
            </a:r>
            <a:r>
              <a:rPr lang="ru-RU" sz="1800" i="1" dirty="0">
                <a:solidFill>
                  <a:srgbClr val="990000"/>
                </a:solidFill>
                <a:effectLst/>
              </a:rPr>
              <a:t>огромное светлое окно</a:t>
            </a:r>
            <a:r>
              <a:rPr lang="ru-RU" sz="1800" i="1" dirty="0">
                <a:solidFill>
                  <a:schemeClr val="tx1"/>
                </a:solidFill>
                <a:effectLst/>
              </a:rPr>
              <a:t>, через которое в духовный мир ребенка вливается </a:t>
            </a:r>
            <a:r>
              <a:rPr lang="ru-RU" sz="1800" i="1" dirty="0">
                <a:solidFill>
                  <a:srgbClr val="990000"/>
                </a:solidFill>
                <a:effectLst/>
              </a:rPr>
              <a:t>живительный поток</a:t>
            </a:r>
            <a:r>
              <a:rPr lang="ru-RU" sz="1800" i="1" dirty="0">
                <a:solidFill>
                  <a:srgbClr val="CC3300"/>
                </a:solidFill>
                <a:effectLst/>
              </a:rPr>
              <a:t> </a:t>
            </a:r>
            <a:r>
              <a:rPr lang="ru-RU" sz="1800" i="1" dirty="0">
                <a:solidFill>
                  <a:srgbClr val="990000"/>
                </a:solidFill>
                <a:effectLst/>
              </a:rPr>
              <a:t>представлений и понятий</a:t>
            </a:r>
            <a:r>
              <a:rPr lang="ru-RU" sz="1800" i="1" dirty="0">
                <a:solidFill>
                  <a:schemeClr val="tx1"/>
                </a:solidFill>
                <a:effectLst/>
              </a:rPr>
              <a:t>. Это искра, зажигающая огонек </a:t>
            </a:r>
            <a:r>
              <a:rPr lang="ru-RU" sz="1800" i="1" dirty="0">
                <a:solidFill>
                  <a:srgbClr val="990000"/>
                </a:solidFill>
                <a:effectLst/>
              </a:rPr>
              <a:t>пытливости</a:t>
            </a:r>
            <a:r>
              <a:rPr lang="ru-RU" sz="1800" i="1" dirty="0">
                <a:solidFill>
                  <a:schemeClr val="tx1"/>
                </a:solidFill>
                <a:effectLst/>
              </a:rPr>
              <a:t> и </a:t>
            </a:r>
            <a:r>
              <a:rPr lang="ru-RU" sz="1800" i="1" dirty="0">
                <a:solidFill>
                  <a:srgbClr val="990000"/>
                </a:solidFill>
                <a:effectLst/>
              </a:rPr>
              <a:t>любознательности</a:t>
            </a:r>
            <a:r>
              <a:rPr lang="ru-RU" sz="1800" i="1" dirty="0">
                <a:solidFill>
                  <a:schemeClr val="tx1"/>
                </a:solidFill>
                <a:effectLst/>
              </a:rPr>
              <a:t>»</a:t>
            </a:r>
            <a:br>
              <a:rPr lang="ru-RU" sz="1800" i="1" dirty="0">
                <a:solidFill>
                  <a:schemeClr val="tx1"/>
                </a:solidFill>
                <a:effectLst/>
              </a:rPr>
            </a:br>
            <a:r>
              <a:rPr lang="ru-RU" sz="1800" i="1" dirty="0">
                <a:solidFill>
                  <a:schemeClr val="tx1"/>
                </a:solidFill>
                <a:effectLst/>
              </a:rPr>
              <a:t>                                      </a:t>
            </a:r>
            <a:r>
              <a:rPr lang="ru-RU" sz="1800" i="1" dirty="0" smtClean="0">
                <a:solidFill>
                  <a:schemeClr val="tx1"/>
                </a:solidFill>
                <a:effectLst/>
              </a:rPr>
              <a:t>                                          </a:t>
            </a:r>
            <a:r>
              <a:rPr lang="ru-RU" sz="1800" i="1" dirty="0">
                <a:solidFill>
                  <a:schemeClr val="tx1"/>
                </a:solidFill>
                <a:effectLst/>
              </a:rPr>
              <a:t>Сухомлинский В.А.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357422" y="1643050"/>
            <a:ext cx="6357982" cy="15128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ru-RU" sz="1800" b="1" i="1" dirty="0"/>
              <a:t>  </a:t>
            </a:r>
            <a:endParaRPr lang="ru-RU" sz="1800" b="1" i="1" dirty="0" smtClean="0"/>
          </a:p>
          <a:p>
            <a:pPr>
              <a:buFontTx/>
              <a:buNone/>
            </a:pPr>
            <a:r>
              <a:rPr lang="ru-RU" sz="1800" b="1" i="1" dirty="0" smtClean="0"/>
              <a:t>        </a:t>
            </a:r>
            <a:r>
              <a:rPr lang="ru-RU" sz="1800" i="1" dirty="0" smtClean="0">
                <a:solidFill>
                  <a:schemeClr val="tx1"/>
                </a:solidFill>
              </a:rPr>
              <a:t>«</a:t>
            </a:r>
            <a:r>
              <a:rPr lang="ru-RU" sz="1800" i="1" dirty="0">
                <a:solidFill>
                  <a:schemeClr val="tx1"/>
                </a:solidFill>
              </a:rPr>
              <a:t>Ребенок играет </a:t>
            </a:r>
            <a:r>
              <a:rPr lang="ru-RU" sz="1800" i="1" dirty="0">
                <a:solidFill>
                  <a:srgbClr val="990000"/>
                </a:solidFill>
              </a:rPr>
              <a:t>не только с игрушками, он играет словами, ситуациями, </a:t>
            </a:r>
            <a:r>
              <a:rPr lang="ru-RU" sz="1800" i="1" dirty="0" smtClean="0">
                <a:solidFill>
                  <a:srgbClr val="990000"/>
                </a:solidFill>
              </a:rPr>
              <a:t>событиями, он </a:t>
            </a:r>
            <a:r>
              <a:rPr lang="ru-RU" sz="1800" i="1" dirty="0">
                <a:solidFill>
                  <a:srgbClr val="990000"/>
                </a:solidFill>
              </a:rPr>
              <a:t>играет со всем миром</a:t>
            </a:r>
            <a:r>
              <a:rPr lang="ru-RU" sz="1800" i="1" dirty="0"/>
              <a:t>. Если маленький ребенок ничего не придумывает, если его творчество не изливается из него мощным ярким потоком, тогда надо бить тревогу и думать, что такое произошло с ребенком, здоров ли </a:t>
            </a:r>
            <a:r>
              <a:rPr lang="ru-RU" sz="1800" i="1" dirty="0" smtClean="0"/>
              <a:t>он?»</a:t>
            </a:r>
            <a:endParaRPr lang="ru-RU" sz="1800" i="1" dirty="0"/>
          </a:p>
          <a:p>
            <a:pPr>
              <a:buFontTx/>
              <a:buNone/>
            </a:pPr>
            <a:r>
              <a:rPr lang="ru-RU" sz="1800" i="1" dirty="0"/>
              <a:t>                                                           </a:t>
            </a:r>
            <a:r>
              <a:rPr lang="ru-RU" sz="1800" i="1" dirty="0" smtClean="0"/>
              <a:t>                                                               </a:t>
            </a:r>
            <a:r>
              <a:rPr lang="ru-RU" sz="1800" i="1" dirty="0"/>
              <a:t>Юркевич В.С.</a:t>
            </a:r>
          </a:p>
          <a:p>
            <a:endParaRPr lang="ru-RU" sz="1800" i="1" dirty="0"/>
          </a:p>
          <a:p>
            <a:endParaRPr lang="ru-RU" sz="1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75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928926" y="5143512"/>
            <a:ext cx="5972188" cy="12144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sz="1800" i="1" dirty="0"/>
          </a:p>
          <a:p>
            <a:pPr>
              <a:buFontTx/>
              <a:buNone/>
            </a:pPr>
            <a:r>
              <a:rPr lang="ru-RU" sz="6400" i="1" dirty="0"/>
              <a:t>    «Игра – </a:t>
            </a:r>
            <a:r>
              <a:rPr lang="ru-RU" sz="6400" i="1" dirty="0">
                <a:solidFill>
                  <a:srgbClr val="990000"/>
                </a:solidFill>
              </a:rPr>
              <a:t>жизненная лаборатория детства</a:t>
            </a:r>
            <a:r>
              <a:rPr lang="ru-RU" sz="6400" i="1" dirty="0"/>
              <a:t>. В игре, в этой специальной обработке жизненного материала есть </a:t>
            </a:r>
            <a:r>
              <a:rPr lang="ru-RU" sz="6400" i="1" dirty="0">
                <a:solidFill>
                  <a:srgbClr val="990000"/>
                </a:solidFill>
              </a:rPr>
              <a:t>самое здоровое ядро разумной школы детства</a:t>
            </a:r>
            <a:r>
              <a:rPr lang="ru-RU" sz="6400" i="1" dirty="0"/>
              <a:t>»</a:t>
            </a:r>
          </a:p>
          <a:p>
            <a:pPr algn="r">
              <a:buFontTx/>
              <a:buNone/>
            </a:pPr>
            <a:r>
              <a:rPr lang="ru-RU" sz="6400" i="1" dirty="0"/>
              <a:t>                                                            </a:t>
            </a:r>
            <a:r>
              <a:rPr lang="ru-RU" sz="6400" i="1" dirty="0" smtClean="0"/>
              <a:t>                                                                                </a:t>
            </a:r>
            <a:r>
              <a:rPr lang="ru-RU" sz="6400" i="1" dirty="0" err="1" smtClean="0"/>
              <a:t>Шацкий</a:t>
            </a:r>
            <a:r>
              <a:rPr lang="ru-RU" sz="6400" i="1" dirty="0" smtClean="0"/>
              <a:t> </a:t>
            </a:r>
            <a:r>
              <a:rPr lang="ru-RU" sz="6400" i="1" dirty="0"/>
              <a:t>С.Т.</a:t>
            </a:r>
          </a:p>
        </p:txBody>
      </p:sp>
      <p:pic>
        <p:nvPicPr>
          <p:cNvPr id="8" name="Picture 23" descr="normal_540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2852"/>
            <a:ext cx="2303462" cy="1538287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2" descr="http://img0.liveinternet.ru/images/attach/c/1/60/905/60905957_deti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2191420" cy="1645181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18" descr="Дети строят игрушечную железную дорогу. Фотосъёмка детей в детских садах и в семь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286124"/>
            <a:ext cx="2398646" cy="1643074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6" descr="Беготня на паровозике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857760"/>
            <a:ext cx="1819275" cy="1905000"/>
          </a:xfrm>
          <a:prstGeom prst="ellipse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428604"/>
          <a:ext cx="792961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http://www.womanparadise.ru/wp-content/uploads/2009/12/5954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4000504"/>
            <a:ext cx="1571636" cy="1643074"/>
          </a:xfrm>
          <a:prstGeom prst="ellips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Picture 6" descr="http://im2-tub-ru.yandex.net/i?id=443154428-43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285728"/>
            <a:ext cx="1824038" cy="1374903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cs411420.userapi.com/v411420738/19dc/hfqnC53Ow4M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3857628"/>
            <a:ext cx="2071702" cy="1381135"/>
          </a:xfrm>
          <a:prstGeom prst="ellipse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206" y="214290"/>
            <a:ext cx="1533525" cy="213360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9058" y="4000504"/>
            <a:ext cx="15536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9" descr="Картинка 20 из 7874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 l="7098" t="12161" r="14825" b="8783"/>
          <a:stretch>
            <a:fillRect/>
          </a:stretch>
        </p:blipFill>
        <p:spPr bwMode="auto">
          <a:xfrm>
            <a:off x="3857620" y="2428868"/>
            <a:ext cx="1643074" cy="19422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WordArt 8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848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Игра – ведущий вид деятельности ребенка-дошкольника</a:t>
            </a:r>
          </a:p>
        </p:txBody>
      </p:sp>
      <p:sp>
        <p:nvSpPr>
          <p:cNvPr id="66565" name="Text Box 15"/>
          <p:cNvSpPr txBox="1">
            <a:spLocks noChangeArrowheads="1"/>
          </p:cNvSpPr>
          <p:nvPr/>
        </p:nvSpPr>
        <p:spPr bwMode="auto">
          <a:xfrm>
            <a:off x="3527425" y="1142984"/>
            <a:ext cx="2232025" cy="36471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B93B13"/>
                </a:solidFill>
                <a:latin typeface="Tahoma" pitchFamily="34" charset="0"/>
              </a:rPr>
              <a:t>В игре формируются новые качества личности и психики дошкольника: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коммуникативные способности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воображение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произвольность поведения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способность к символическим замещениям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наглядно-образное мышление</a:t>
            </a:r>
          </a:p>
        </p:txBody>
      </p:sp>
      <p:sp>
        <p:nvSpPr>
          <p:cNvPr id="66566" name="AutoShape 21"/>
          <p:cNvSpPr>
            <a:spLocks noChangeArrowheads="1"/>
          </p:cNvSpPr>
          <p:nvPr/>
        </p:nvSpPr>
        <p:spPr bwMode="auto">
          <a:xfrm>
            <a:off x="357158" y="1142984"/>
            <a:ext cx="2357454" cy="336613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ts val="1680"/>
              </a:lnSpc>
            </a:pPr>
            <a:endParaRPr lang="ru-RU" sz="1400" dirty="0" smtClean="0">
              <a:solidFill>
                <a:srgbClr val="B93B13"/>
              </a:solidFill>
              <a:latin typeface="Tahoma" pitchFamily="34" charset="0"/>
            </a:endParaRPr>
          </a:p>
          <a:p>
            <a:pPr>
              <a:lnSpc>
                <a:spcPts val="1680"/>
              </a:lnSpc>
            </a:pPr>
            <a:endParaRPr lang="ru-RU" sz="1400" dirty="0">
              <a:solidFill>
                <a:srgbClr val="B93B13"/>
              </a:solidFill>
              <a:latin typeface="Tahoma" pitchFamily="34" charset="0"/>
            </a:endParaRPr>
          </a:p>
          <a:p>
            <a:pPr>
              <a:lnSpc>
                <a:spcPts val="1680"/>
              </a:lnSpc>
            </a:pPr>
            <a:r>
              <a:rPr lang="ru-RU" sz="1400" dirty="0" smtClean="0">
                <a:solidFill>
                  <a:srgbClr val="B93B13"/>
                </a:solidFill>
                <a:latin typeface="Tahoma" pitchFamily="34" charset="0"/>
              </a:rPr>
              <a:t>В игре удовлетворяются </a:t>
            </a:r>
          </a:p>
          <a:p>
            <a:pPr>
              <a:lnSpc>
                <a:spcPts val="1680"/>
              </a:lnSpc>
            </a:pPr>
            <a:r>
              <a:rPr lang="ru-RU" sz="1400" dirty="0" smtClean="0">
                <a:solidFill>
                  <a:srgbClr val="B93B13"/>
                </a:solidFill>
                <a:latin typeface="Tahoma" pitchFamily="34" charset="0"/>
              </a:rPr>
              <a:t>основные</a:t>
            </a:r>
          </a:p>
          <a:p>
            <a:pPr>
              <a:lnSpc>
                <a:spcPts val="1680"/>
              </a:lnSpc>
            </a:pPr>
            <a:r>
              <a:rPr lang="ru-RU" sz="1400" dirty="0" smtClean="0">
                <a:solidFill>
                  <a:srgbClr val="B93B13"/>
                </a:solidFill>
                <a:latin typeface="Tahoma" pitchFamily="34" charset="0"/>
              </a:rPr>
              <a:t> потребности самого </a:t>
            </a:r>
          </a:p>
          <a:p>
            <a:pPr>
              <a:lnSpc>
                <a:spcPts val="1680"/>
              </a:lnSpc>
            </a:pPr>
            <a:r>
              <a:rPr lang="ru-RU" sz="1400" dirty="0" smtClean="0">
                <a:solidFill>
                  <a:srgbClr val="B93B13"/>
                </a:solidFill>
                <a:latin typeface="Tahoma" pitchFamily="34" charset="0"/>
              </a:rPr>
              <a:t>ребенка: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в самовыражении и </a:t>
            </a:r>
          </a:p>
          <a:p>
            <a:pPr>
              <a:spcBef>
                <a:spcPct val="50000"/>
              </a:spcBef>
            </a:pPr>
            <a:r>
              <a:rPr lang="ru-RU" sz="1400" dirty="0" smtClean="0">
                <a:latin typeface="Tahoma" pitchFamily="34" charset="0"/>
              </a:rPr>
              <a:t>самостоятельности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</a:rPr>
              <a:t>в </a:t>
            </a:r>
            <a:r>
              <a:rPr lang="ru-RU" sz="1400" dirty="0" smtClean="0">
                <a:latin typeface="Tahoma" pitchFamily="34" charset="0"/>
              </a:rPr>
              <a:t>движении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</a:rPr>
              <a:t>в радости, </a:t>
            </a:r>
            <a:r>
              <a:rPr lang="ru-RU" sz="1400" dirty="0" smtClean="0">
                <a:latin typeface="Tahoma" pitchFamily="34" charset="0"/>
              </a:rPr>
              <a:t>удовольствии</a:t>
            </a:r>
            <a:endParaRPr lang="ru-RU" sz="1400" dirty="0" smtClean="0">
              <a:solidFill>
                <a:srgbClr val="B93B13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 smtClean="0">
                <a:latin typeface="Tahoma" pitchFamily="34" charset="0"/>
              </a:rPr>
              <a:t>    в общении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 smtClean="0">
                <a:latin typeface="Tahoma" pitchFamily="34" charset="0"/>
              </a:rPr>
              <a:t>    в подражании взрослому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</a:rPr>
              <a:t>   в </a:t>
            </a:r>
            <a:r>
              <a:rPr lang="ru-RU" sz="1400" dirty="0">
                <a:latin typeface="Tahoma" pitchFamily="34" charset="0"/>
              </a:rPr>
              <a:t>познании</a:t>
            </a:r>
          </a:p>
          <a:p>
            <a:pPr>
              <a:spcBef>
                <a:spcPct val="50000"/>
              </a:spcBef>
            </a:pPr>
            <a:endParaRPr lang="ru-RU" sz="1400" dirty="0">
              <a:latin typeface="Tahoma" pitchFamily="34" charset="0"/>
            </a:endParaRPr>
          </a:p>
        </p:txBody>
      </p:sp>
      <p:sp>
        <p:nvSpPr>
          <p:cNvPr id="66569" name="Text Box 28"/>
          <p:cNvSpPr txBox="1">
            <a:spLocks noChangeArrowheads="1"/>
          </p:cNvSpPr>
          <p:nvPr/>
        </p:nvSpPr>
        <p:spPr bwMode="auto">
          <a:xfrm>
            <a:off x="6715140" y="1142984"/>
            <a:ext cx="2087562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B93B13"/>
                </a:solidFill>
                <a:latin typeface="Tahoma" pitchFamily="34" charset="0"/>
              </a:rPr>
              <a:t>Функции игры в педагогическом процессе детского сада: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средство общения с ребенком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средство обучения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средство воспитания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средство развития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средство изучения ребенка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latin typeface="Tahoma" pitchFamily="34" charset="0"/>
              </a:rPr>
              <a:t> средство </a:t>
            </a:r>
            <a:r>
              <a:rPr lang="ru-RU" sz="1400" dirty="0" smtClean="0">
                <a:latin typeface="Tahoma" pitchFamily="34" charset="0"/>
              </a:rPr>
              <a:t>коррекции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 smtClean="0">
                <a:latin typeface="Tahoma" pitchFamily="34" charset="0"/>
              </a:rPr>
              <a:t>Средство адаптации</a:t>
            </a:r>
            <a:endParaRPr lang="ru-RU" sz="1400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1400" b="1" dirty="0">
              <a:latin typeface="Tahoma" pitchFamily="34" charset="0"/>
            </a:endParaRPr>
          </a:p>
        </p:txBody>
      </p:sp>
      <p:pic>
        <p:nvPicPr>
          <p:cNvPr id="13" name="Picture 8" descr="http://detsad-kitty.ru/uploads/posts/2011-06/1307548256_1267298235_refrns.ru-bxp45726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000637"/>
            <a:ext cx="2330458" cy="1610758"/>
          </a:xfrm>
          <a:prstGeom prst="rect">
            <a:avLst/>
          </a:prstGeom>
          <a:noFill/>
        </p:spPr>
      </p:pic>
      <p:pic>
        <p:nvPicPr>
          <p:cNvPr id="14" name="Picture 4" descr="http://behance.vo.llnwd.net/profiles20/405399/projects/1245693/72df84f362106145ae65a2249d590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90136"/>
            <a:ext cx="2236272" cy="1721731"/>
          </a:xfrm>
          <a:prstGeom prst="rect">
            <a:avLst/>
          </a:prstGeom>
          <a:noFill/>
        </p:spPr>
      </p:pic>
      <p:pic>
        <p:nvPicPr>
          <p:cNvPr id="15" name="Picture 4" descr="Фотографии детей на авторском сайте детского фотографа. Командные игры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000636"/>
            <a:ext cx="2357422" cy="15991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im0-tub-ru.yandex.net/i?id=48248336-4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1071538" cy="15913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5382306" cy="76944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дает игра детям?</a:t>
            </a:r>
            <a:endParaRPr lang="ru-RU" sz="4400" b="1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85786" y="1000108"/>
            <a:ext cx="4147685" cy="73366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81AF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Выход в другое состояние души </a:t>
            </a:r>
            <a:endParaRPr lang="ru-RU" dirty="0" smtClean="0">
              <a:solidFill>
                <a:srgbClr val="581AF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14282" y="3929066"/>
            <a:ext cx="4429124" cy="1283910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81AF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Компенсация недостатков действительности </a:t>
            </a:r>
            <a:endParaRPr lang="ru-RU" dirty="0">
              <a:solidFill>
                <a:srgbClr val="581AF2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357290" y="2571744"/>
            <a:ext cx="2214578" cy="7336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81AF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Порядок </a:t>
            </a:r>
            <a:endParaRPr lang="ru-RU" dirty="0" smtClean="0">
              <a:solidFill>
                <a:srgbClr val="581AF2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4857752" y="1071546"/>
            <a:ext cx="3073644" cy="733663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Гармонию </a:t>
            </a:r>
            <a:endParaRPr lang="ru-RU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85786" y="1785926"/>
            <a:ext cx="1962808" cy="733663"/>
          </a:xfrm>
          <a:prstGeom prst="rightArrow">
            <a:avLst/>
          </a:prstGeom>
          <a:solidFill>
            <a:srgbClr val="32CFE4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Увлеченность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3643306" y="2571744"/>
            <a:ext cx="3623330" cy="73366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81AF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Элемент неопределенности </a:t>
            </a:r>
            <a:endParaRPr lang="ru-RU" dirty="0" smtClean="0">
              <a:solidFill>
                <a:srgbClr val="581AF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72000" y="4357694"/>
            <a:ext cx="4572000" cy="128391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81AF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Понятие чести, самоограничения. Самопожертвования</a:t>
            </a:r>
            <a:endParaRPr lang="ru-RU" dirty="0" smtClean="0">
              <a:solidFill>
                <a:srgbClr val="581AF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0" y="5143512"/>
            <a:ext cx="6143668" cy="128391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124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Возможность проявить творческие способности в подготовке атрибутов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786314" y="6124337"/>
            <a:ext cx="3939873" cy="73366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124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 к хорошей литературе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214686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124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124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857488" y="1785926"/>
            <a:ext cx="5429288" cy="7336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124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Радость общения с единомышленниками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3929058" y="3214686"/>
            <a:ext cx="4357686" cy="128391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124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ориентироваться в реальных жизненных ситуациях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42852"/>
            <a:ext cx="30752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Свободу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0" y="3286124"/>
            <a:ext cx="4031001" cy="733663"/>
          </a:xfrm>
          <a:prstGeom prst="rightArrow">
            <a:avLst/>
          </a:prstGeom>
          <a:solidFill>
            <a:srgbClr val="00EA6A"/>
          </a:solidFill>
          <a:ln>
            <a:solidFill>
              <a:srgbClr val="CC66FF"/>
            </a:solidFill>
          </a:ln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124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Психологическую устойчивость</a:t>
            </a:r>
          </a:p>
        </p:txBody>
      </p:sp>
      <p:pic>
        <p:nvPicPr>
          <p:cNvPr id="42006" name="Picture 22" descr="http://cs10675.userapi.com/v10675729/af/tG4eHphwG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486791" cy="666728"/>
          </a:xfrm>
          <a:prstGeom prst="rect">
            <a:avLst/>
          </a:prstGeom>
          <a:noFill/>
        </p:spPr>
      </p:pic>
      <p:pic>
        <p:nvPicPr>
          <p:cNvPr id="35" name="Picture 22" descr="http://cs10675.userapi.com/v10675729/af/tG4eHphwG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572140"/>
            <a:ext cx="447908" cy="613471"/>
          </a:xfrm>
          <a:prstGeom prst="rect">
            <a:avLst/>
          </a:prstGeom>
          <a:noFill/>
        </p:spPr>
      </p:pic>
      <p:pic>
        <p:nvPicPr>
          <p:cNvPr id="41" name="Picture 26" descr="http://im7-tub-ru.yandex.net/i?id=19668541-0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2714620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6965750"/>
              </p:ext>
            </p:extLst>
          </p:nvPr>
        </p:nvGraphicFramePr>
        <p:xfrm>
          <a:off x="214282" y="1071546"/>
          <a:ext cx="7215238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214290"/>
            <a:ext cx="6767513" cy="7080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Причины редукции игры</a:t>
            </a:r>
          </a:p>
        </p:txBody>
      </p:sp>
      <p:pic>
        <p:nvPicPr>
          <p:cNvPr id="9218" name="Picture 2" descr="http://zir.tomsknet.ru/sites/default/files/KDN/chil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0"/>
            <a:ext cx="1785950" cy="1190633"/>
          </a:xfrm>
          <a:prstGeom prst="rect">
            <a:avLst/>
          </a:prstGeom>
          <a:noFill/>
        </p:spPr>
      </p:pic>
      <p:pic>
        <p:nvPicPr>
          <p:cNvPr id="9220" name="Picture 4" descr="http://im2-tub-ru.yandex.net/i?id=253325556-2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1357298"/>
            <a:ext cx="1643074" cy="1232306"/>
          </a:xfrm>
          <a:prstGeom prst="rect">
            <a:avLst/>
          </a:prstGeom>
          <a:noFill/>
        </p:spPr>
      </p:pic>
      <p:pic>
        <p:nvPicPr>
          <p:cNvPr id="9222" name="Picture 6" descr="http://im3-tub-ru.yandex.net/i?id=124841867-59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2714620"/>
            <a:ext cx="1643074" cy="1232306"/>
          </a:xfrm>
          <a:prstGeom prst="rect">
            <a:avLst/>
          </a:prstGeom>
          <a:noFill/>
        </p:spPr>
      </p:pic>
      <p:pic>
        <p:nvPicPr>
          <p:cNvPr id="9224" name="Picture 8" descr="http://im4-tub-ru.yandex.net/i?id=104270063-22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8082" y="4143380"/>
            <a:ext cx="1619261" cy="1214446"/>
          </a:xfrm>
          <a:prstGeom prst="rect">
            <a:avLst/>
          </a:prstGeom>
          <a:noFill/>
        </p:spPr>
      </p:pic>
      <p:pic>
        <p:nvPicPr>
          <p:cNvPr id="9226" name="Picture 10" descr="http://sevnews.net/nimg/b_mainimg132455694459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68" y="5427660"/>
            <a:ext cx="1714512" cy="1373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7/cadi-1986.5ba/0_82fb2_75db593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356"/>
            <a:ext cx="3174384" cy="2214578"/>
          </a:xfrm>
          <a:prstGeom prst="rect">
            <a:avLst/>
          </a:prstGeom>
          <a:noFill/>
        </p:spPr>
      </p:pic>
      <p:sp>
        <p:nvSpPr>
          <p:cNvPr id="12" name="Выгнутая вправо стрелка 11"/>
          <p:cNvSpPr/>
          <p:nvPr/>
        </p:nvSpPr>
        <p:spPr>
          <a:xfrm>
            <a:off x="6215074" y="0"/>
            <a:ext cx="2643206" cy="3643314"/>
          </a:xfrm>
          <a:prstGeom prst="curvedLeftArrow">
            <a:avLst/>
          </a:prstGeom>
          <a:solidFill>
            <a:srgbClr val="581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    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    </a:t>
            </a:r>
            <a:r>
              <a:rPr lang="ru-RU" sz="2800" b="1" dirty="0" smtClean="0">
                <a:solidFill>
                  <a:srgbClr val="00EA6A"/>
                </a:solidFill>
              </a:rPr>
              <a:t>Роли</a:t>
            </a:r>
            <a:r>
              <a:rPr lang="ru-RU" sz="2800" dirty="0" smtClean="0">
                <a:solidFill>
                  <a:srgbClr val="00EA6A"/>
                </a:solidFill>
              </a:rPr>
              <a:t> </a:t>
            </a:r>
            <a:endParaRPr lang="ru-RU" sz="2800" b="1" dirty="0">
              <a:solidFill>
                <a:srgbClr val="00EA6A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643306" y="0"/>
            <a:ext cx="2571768" cy="3643314"/>
          </a:xfrm>
          <a:prstGeom prst="curvedRightArrow">
            <a:avLst>
              <a:gd name="adj1" fmla="val 25000"/>
              <a:gd name="adj2" fmla="val 53200"/>
              <a:gd name="adj3" fmla="val 25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       </a:t>
            </a:r>
            <a:r>
              <a:rPr lang="ru-RU" sz="3200" b="1" dirty="0" smtClean="0">
                <a:solidFill>
                  <a:srgbClr val="FF3399"/>
                </a:solidFill>
              </a:rPr>
              <a:t>Сюжет?</a:t>
            </a:r>
            <a:endParaRPr lang="ru-RU" sz="3200" b="1" dirty="0">
              <a:solidFill>
                <a:srgbClr val="FF33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533024" y="-2281663"/>
            <a:ext cx="1292662" cy="5500726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Воображаемая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ситуация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57224" y="-214338"/>
            <a:ext cx="3429024" cy="1283910"/>
          </a:xfrm>
          <a:prstGeom prst="rightArrow">
            <a:avLst/>
          </a:prstGeom>
          <a:solidFill>
            <a:srgbClr val="FEF808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96" y="2571744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EA6A"/>
                </a:solidFill>
              </a:rPr>
              <a:t>?</a:t>
            </a:r>
            <a:endParaRPr lang="ru-RU" sz="3200" dirty="0">
              <a:solidFill>
                <a:srgbClr val="00EA6A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357290" y="0"/>
            <a:ext cx="3071834" cy="785818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Структура игры</a:t>
            </a:r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26141819"/>
              </p:ext>
            </p:extLst>
          </p:nvPr>
        </p:nvGraphicFramePr>
        <p:xfrm>
          <a:off x="0" y="2000240"/>
          <a:ext cx="5786414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11" descr="Картинка 11 из 2984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47448">
            <a:off x="257102" y="765314"/>
            <a:ext cx="1719709" cy="212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://im6-tub-ru.yandex.net/i?id=103826111-15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00600">
            <a:off x="4842918" y="3413232"/>
            <a:ext cx="2113495" cy="1481422"/>
          </a:xfrm>
          <a:prstGeom prst="roundRect">
            <a:avLst>
              <a:gd name="adj" fmla="val 8594"/>
            </a:avLst>
          </a:prstGeom>
          <a:solidFill>
            <a:srgbClr val="FF00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8" descr="http://im0-tub-ru.yandex.net/i?id=204454359-55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291180">
            <a:off x="6956708" y="4684330"/>
            <a:ext cx="2013281" cy="132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214414" y="3714752"/>
            <a:ext cx="33245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FF0000"/>
                </a:solidFill>
              </a:rPr>
              <a:t>Вос</a:t>
            </a:r>
            <a:r>
              <a:rPr lang="ru-RU" sz="4000" b="1" cap="none" spc="0" dirty="0" smtClean="0">
                <a:ln/>
                <a:solidFill>
                  <a:srgbClr val="FF0000"/>
                </a:solidFill>
                <a:effectLst/>
              </a:rPr>
              <a:t>питатель- партнер</a:t>
            </a:r>
            <a:endParaRPr lang="ru-RU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1479</Words>
  <Application>Microsoft Office PowerPoint</Application>
  <PresentationFormat>Экран (4:3)</PresentationFormat>
  <Paragraphs>295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«Игра – это огромное светлое окно, через которое в духовный мир ребенка вливается живительный поток представлений и понятий. Это искра, зажигающая огонек пытливости и любознательности»                                                                                 Сухомлинский В.А.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позиция воспитателя- партнера, режиссера, координатора</vt:lpstr>
      <vt:lpstr>Презентация PowerPoint</vt:lpstr>
      <vt:lpstr>Презентация PowerPoint</vt:lpstr>
      <vt:lpstr>Презентация PowerPoint</vt:lpstr>
      <vt:lpstr>Памятка для воспитателей при отборе игровых сюжетов:  1. Учет полоролевых предпочтений и интересов 2. Включение любимых ролей детей 3. Комбинация разных ролей в одном сюжете </vt:lpstr>
      <vt:lpstr>Презентация PowerPoint</vt:lpstr>
      <vt:lpstr>Презентация PowerPoint</vt:lpstr>
      <vt:lpstr>Презентация PowerPoint</vt:lpstr>
      <vt:lpstr>1-ая младшая группа</vt:lpstr>
      <vt:lpstr>2-ая младшая группа</vt:lpstr>
      <vt:lpstr>Презентация PowerPoint</vt:lpstr>
      <vt:lpstr>средняя группа</vt:lpstr>
      <vt:lpstr>Презентация PowerPoint</vt:lpstr>
      <vt:lpstr>Старший возраст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Olga</cp:lastModifiedBy>
  <cp:revision>225</cp:revision>
  <cp:lastPrinted>2013-04-10T08:33:56Z</cp:lastPrinted>
  <dcterms:created xsi:type="dcterms:W3CDTF">2013-03-09T18:46:38Z</dcterms:created>
  <dcterms:modified xsi:type="dcterms:W3CDTF">2025-02-07T03:35:54Z</dcterms:modified>
</cp:coreProperties>
</file>