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8" r:id="rId3"/>
    <p:sldId id="261" r:id="rId4"/>
    <p:sldId id="260" r:id="rId5"/>
    <p:sldId id="265" r:id="rId6"/>
    <p:sldId id="272" r:id="rId7"/>
    <p:sldId id="269" r:id="rId8"/>
    <p:sldId id="271" r:id="rId9"/>
    <p:sldId id="270" r:id="rId10"/>
    <p:sldId id="275" r:id="rId11"/>
    <p:sldId id="273" r:id="rId12"/>
    <p:sldId id="278" r:id="rId13"/>
    <p:sldId id="282" r:id="rId14"/>
    <p:sldId id="285" r:id="rId15"/>
    <p:sldId id="283" r:id="rId16"/>
    <p:sldId id="286" r:id="rId17"/>
    <p:sldId id="284" r:id="rId18"/>
    <p:sldId id="281" r:id="rId1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524C4-6AFC-4D2F-8BAE-71255EABEB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4766-6881-4B46-9C88-9F94D29DA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4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4766-6881-4B46-9C88-9F94D29DAA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6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626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 д/сад №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Красносельского района Санкт-Петербурга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2.bp.blogspot.com/-GexGx_bmaZ8/WC26pLwCEsI/AAAAAAAAAxA/6k1AKBLLsNYpaxbzjeYqQNa4LCTpNdUjACK4B/s1600/%25D1%2584%25D0%25B5%25D1%2580%25D0%25BC%25D0%25B0..%25D0%25B4%25D1%258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76256" y="1124744"/>
            <a:ext cx="172819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2.static1-sima-land.com/items/973076/0/700-n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7303"/>
          <a:stretch/>
        </p:blipFill>
        <p:spPr bwMode="auto">
          <a:xfrm>
            <a:off x="899592" y="4653136"/>
            <a:ext cx="1411925" cy="154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0485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игры в сенсорной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коробке: </a:t>
            </a:r>
          </a:p>
          <a:p>
            <a:pPr algn="ctr"/>
            <a:endParaRPr lang="ru-RU" sz="9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«Стройка»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песок, и машины, которые всё это перекапывают и возят. Можно добавить фигурки рабочих, совок, грабли.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полянка»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 зеленого или коричневого цвета, природные материалы, фигурки животных.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Море»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 голубого цвета, морские обитатели, ведерки, совочек, сачок.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«Пруд»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камушки, лягушки, рыбки, ведерки.</a:t>
            </a:r>
          </a:p>
          <a:p>
            <a:pPr algn="just"/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ultiurok.ru/img/100160/image_5ae6a1884ac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4" y="281744"/>
            <a:ext cx="7971896" cy="59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«Дегустационный зал -1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тренируем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вкусовое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восприятие.</a:t>
            </a:r>
            <a:endParaRPr lang="ru-RU" sz="9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Положите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тарелку небольшие кусочки продуктов,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которые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дома и предложите ребенку закрыв глаза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отгадать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положили ему в рот. Пусть ребенок не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только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угадает, что это, но и опишет, какое оно на вкус: сладкое, горькое, кислое, соленое, а также твердое-крепкое-мягкое, сухое-сочное. Можно использовать такие продукты, как соль, сахар, хлеб, фрукты, овощи, ягоды, печенье, сыр и пр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«Дегустационный зал -2»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тренируем обоняние.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запахи, что это (лимон, чеснок, кофе, цветы, духи, мыло, шампунь,…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agaru.club/uploads/posts/2023-02/1675810670_gagaru-club-p-sirnaya-tarelka-krasivaya-pinteres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6" y="1556792"/>
            <a:ext cx="172819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kazenina.ru/upload/iblock/24b/24bca2e7a8de639dd99897a2a7c167d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6531" r="1802" b="31982"/>
          <a:stretch/>
        </p:blipFill>
        <p:spPr bwMode="auto">
          <a:xfrm>
            <a:off x="611560" y="5009667"/>
            <a:ext cx="2240915" cy="1442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apik.pro/uploads/posts/2021-12/1639334626_2-papik-pro-p-dukhi-klipart-2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"/>
          <a:stretch/>
        </p:blipFill>
        <p:spPr bwMode="auto">
          <a:xfrm>
            <a:off x="2929866" y="4725144"/>
            <a:ext cx="1209675" cy="1733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msk.wadoo.ru/upload/iblock/844/8449ee2f487f45c7c2919b95e9505d6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74" y="4825245"/>
            <a:ext cx="15113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investlab.com.ua/wp-content/uploads/2019/04/limony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4377" r="6870" b="6428"/>
          <a:stretch/>
        </p:blipFill>
        <p:spPr bwMode="auto">
          <a:xfrm>
            <a:off x="4139541" y="4920495"/>
            <a:ext cx="1545267" cy="132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apik.pro/uploads/posts/2021-12/1639285347_25-papik-pro-p-chesnok-klipart-26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0448" r="16043" b="9701"/>
          <a:stretch/>
        </p:blipFill>
        <p:spPr bwMode="auto">
          <a:xfrm>
            <a:off x="7452320" y="4920495"/>
            <a:ext cx="1152128" cy="141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20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6328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«Испорченная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фотография» -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тренируем </a:t>
            </a:r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и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</a:t>
            </a:r>
          </a:p>
          <a:p>
            <a:pPr algn="just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в ряд несколько предметов/игрушек, пусть ребенок запомнит их расположение, отвернется, вы меняете местами пару из них, ребенок поворачивается и называет, что изменилось. Можно меняться местами и тогда ребенок меняет, а вы отгадываете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«Определи на ощупь»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тренируем </a:t>
            </a:r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сложите вместе с ребенком в непрозрачный пакет разные игрушки и предметы и по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опускать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руку 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глядя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сказать, что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руку, можно описать, какое оно: твердое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мягкое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шершавое, холодное (кусочек меха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шишка, резиновая игрушка,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кубик,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avatars.dzeninfra.ru/get-zen_doc/759807/pub_5fbcc6ba6ea65c24b39df6e6_5fbcc95ed81aaf181b6f73c8/scale_120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6160" r="54069" b="4718"/>
          <a:stretch/>
        </p:blipFill>
        <p:spPr bwMode="auto">
          <a:xfrm>
            <a:off x="6863650" y="4319280"/>
            <a:ext cx="1524774" cy="2081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20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«Оркестр»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тренируем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восприятие.</a:t>
            </a:r>
            <a:endParaRPr lang="ru-RU" sz="24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Соберите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предметы, которые издают различные шумы и звуки 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фантик, горох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контейнере из-под киндер-сюрприза, полиэтиленовый пакет, бутылочку с водой, дудочку, деревянные ложки,…). Отвернувшись, ребенок угадывает, чем вы издаете звук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сказку или использовать известную и озвучить ее подходящими звуками, получится Домашний театр.</a:t>
            </a:r>
          </a:p>
        </p:txBody>
      </p:sp>
      <p:pic>
        <p:nvPicPr>
          <p:cNvPr id="1026" name="Picture 2" descr="https://www.maam.ru/upload/blogs/detsad-279566-15805893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/>
        </p:blipFill>
        <p:spPr bwMode="auto">
          <a:xfrm>
            <a:off x="5927018" y="4653135"/>
            <a:ext cx="2462139" cy="17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www.artshop-rus.com/upload/iblock/fd1/fd1d5715339e0bbe774acad647314f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8099"/>
          <a:stretch/>
        </p:blipFill>
        <p:spPr bwMode="auto">
          <a:xfrm rot="16200000">
            <a:off x="1155934" y="4477429"/>
            <a:ext cx="1296143" cy="1935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gas-kvas.com/grafic/uploads/posts/2024-01/gas-kvas-com-p-butilka-s-vodoi-dlya-detei-na-prozrachnom-3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2" t="10147" r="14911" b="14265"/>
          <a:stretch/>
        </p:blipFill>
        <p:spPr bwMode="auto">
          <a:xfrm>
            <a:off x="3203848" y="4209805"/>
            <a:ext cx="803780" cy="2212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grizly.club/uploads/posts/2023-02/1676558195_grizly-club-p-plastikovii-musor-klipart-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3534" r="19714" b="2826"/>
          <a:stretch/>
        </p:blipFill>
        <p:spPr bwMode="auto">
          <a:xfrm>
            <a:off x="4041374" y="4646101"/>
            <a:ext cx="1800087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91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3"/>
            <a:ext cx="80283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№ 1: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познавательно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исследовательского центра 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аудиально-зрительно-тактильных тренажеров </a:t>
            </a: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aam.ru/upload/blogs/detsad-393188-1487349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1867"/>
            <a:ext cx="2759590" cy="2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uroperevodov.su/800/600/http/1.bp.blogspot.com/-hmC8ED35tO0/XJUnZzLtH4I/AAAAAAAAIRU/iczYmp3uV-c1BSHQTdu6HBADoB5dkawjwCLcBGAs/s1600/d965effac0778c2cf481cbecb2579a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9912"/>
            <a:ext cx="2232248" cy="19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e0/41/ba/e041ba8bf54abd47ad24eb3191129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46048"/>
            <a:ext cx="2473780" cy="18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dzeninfra.ru/get-zen_doc/61014/pub_5b360926897f2c00a97db479_5b3609e2b1f2ef00a982e9bc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14889" r="17726" b="23784"/>
          <a:stretch/>
        </p:blipFill>
        <p:spPr bwMode="auto">
          <a:xfrm>
            <a:off x="5580112" y="4402217"/>
            <a:ext cx="2429652" cy="191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maam.ru/upload/blogs/detsad-90883-1420476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15" y="2399921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2247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варианты игр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</a:t>
            </a:r>
          </a:p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анного тренажера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6912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2884" t="42735" r="6571" b="4842"/>
          <a:stretch/>
        </p:blipFill>
        <p:spPr bwMode="auto">
          <a:xfrm>
            <a:off x="683566" y="1273713"/>
            <a:ext cx="2769865" cy="211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https://nazya.com/anyimage/gd4.alicdn.com/imgextra/i4/482279928/O1CN012ND4bH7UQnL83II_!!482279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89" y="1268760"/>
            <a:ext cx="4985967" cy="49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2.bp.blogspot.com/-GexGx_bmaZ8/WC26pLwCEsI/AAAAAAAAAxA/6k1AKBLLsNYpaxbzjeYqQNa4LCTpNdUjACK4B/s1600/%25D1%2584%25D0%25B5%25D1%2580%25D0%25BC%25D0%25B0..%25D0%25B4%25D1%258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3566" y="3861048"/>
            <a:ext cx="276986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1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257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thumbs.dreamstime.com/b/%D0%B4%D0%B5%D1%82%D0%B8-%D1%81%D1%82%D1%80%D0%BE%D1%8F-sandcastle-%D0%BD%D0%B0-%D0%BF-%D1%8F%D0%B6%D0%B5-899150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9"/>
            <a:ext cx="4104456" cy="204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284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3.ftcdn.net/jpg/02/32/49/28/360_F_232492883_pRxQLGC81lhzxYpUvATSTox9J7uq9M4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33148"/>
          <a:stretch/>
        </p:blipFill>
        <p:spPr bwMode="auto">
          <a:xfrm>
            <a:off x="899592" y="5479936"/>
            <a:ext cx="7420490" cy="6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4345"/>
            <a:ext cx="77768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ребенка </a:t>
            </a:r>
            <a:endParaRPr lang="ru-RU" sz="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 есть 7 систем восприятия: обоняние, вкус, зрение, слух, тактильная система, вестибулярный аппарат и ощущение собственного тела. Когда мозг правильно обрабатывает сенсорную информацию от этих систем, организм реагирует соответственно окружению. Центральная нервная система перерабатывает всю сенсорную информацию и помогает организовать и понять эту информацию. 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 от того, как работают эти сенсорные системы, зависит поведение ребенка. 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сенсорного 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Сенсорный, чувственный опыт служит источником познания мира. От того, как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видит, как он воспринимает мир осязательным и обонятельным путем во многом зависит его будущее нервно-психическое развитие. Упущения в формировании сенсорной сферы детей на ранних этапах развития компенсируются с трудом, а порой невосполнимы.</a:t>
            </a:r>
          </a:p>
        </p:txBody>
      </p:sp>
      <p:pic>
        <p:nvPicPr>
          <p:cNvPr id="5" name="Рисунок 4" descr="https://detsadyar.ru/upload/iblock/09c/09c0c59c3fce0a3d7b148651859eea7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8027" r="7239" b="12040"/>
          <a:stretch/>
        </p:blipFill>
        <p:spPr bwMode="auto">
          <a:xfrm>
            <a:off x="6825967" y="5157191"/>
            <a:ext cx="1726183" cy="1278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48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сенсорного развития </a:t>
            </a:r>
          </a:p>
        </p:txBody>
      </p:sp>
      <p:pic>
        <p:nvPicPr>
          <p:cNvPr id="4" name="Рисунок 3" descr="https://udoba.org/sites/default/files/h5p/content/109824/images/image-65696fb7e8a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087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сегодня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и создание среды,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 совершенствовать у детей дошкольного возраста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восприятия,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зрительное, слуховое и тактильное;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чувственный опыт;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осязательное восприятие, а именно тактильные и кинестетические ощущения, моторику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у родителей по сенсорному развитию и воспитанию дошкольников;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montessori-piter.ru/generic/module/crop/catalog/width/535x535/1325_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3" b="31137"/>
          <a:stretch/>
        </p:blipFill>
        <p:spPr bwMode="auto">
          <a:xfrm>
            <a:off x="6132391" y="5358938"/>
            <a:ext cx="1944216" cy="1093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8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55.userapi.com/c855236/v855236192/14340/_L8gtirW86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возможностей ребенка. Начинаем со знакомства с крупой, показываем, что крупа разная, она пересыпается с разным звуком. Просим ребенка спрятать ручки сформировать горку, разравнять наполнитель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Безопасность!!!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dzeninfra.ru/get-zen_doc/3704848/pub_63e5570621078a75b4d5a9e2_63e557172f2f457d3aa785e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432"/>
            <a:ext cx="48104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3.edu.korolev.ru/wp-content/uploads/sites/60/2020/09/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20" y="321297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8407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коробки-модули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(развиваем тактильно-зрительное восприятие)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hzs.ru/wp-content/uploads/4/a/6/4a6be407052f423c01d06f25117d0a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4" y="1536405"/>
            <a:ext cx="3006614" cy="22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vospitanie.guru/wp-content/uploads/2019/07/Kartink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448473" cy="23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2.imgbb.ru/user/12/123202/201506/90176f314bb2e81e74de1e8580253b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361371" cy="22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hzs.ru/wp-content/uploads/8/d/3/8d30fdb8753b858eca00d0cae540bd4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479032" cy="22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550</TotalTime>
  <Words>611</Words>
  <Application>Microsoft Office PowerPoint</Application>
  <PresentationFormat>Экран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2</vt:lpstr>
      <vt:lpstr>Остин</vt:lpstr>
      <vt:lpstr>          ГБДОУ ЦРР д/сад № 33 Красносельского района Санкт-Петербурга    Создание условий  для сенсорного развития дошкольников  мастер-класс для родителей  декабрь 2024г.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Юлия</dc:creator>
  <cp:lastModifiedBy>User</cp:lastModifiedBy>
  <cp:revision>81</cp:revision>
  <cp:lastPrinted>2024-04-04T15:56:44Z</cp:lastPrinted>
  <dcterms:created xsi:type="dcterms:W3CDTF">2024-03-26T17:31:54Z</dcterms:created>
  <dcterms:modified xsi:type="dcterms:W3CDTF">2024-12-05T14:15:43Z</dcterms:modified>
</cp:coreProperties>
</file>