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19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919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094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055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628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004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872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696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089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096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45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16B9C-51B2-42B2-8CBD-125EE2A91A32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AEC98-C9DF-4A45-B3DF-8B967A9F0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371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1"/>
            <a:ext cx="8901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управления в государственном бюджетном дошкольном образовательном учреждении центре развития ребенка – детском саду №33 Красносельского района Санкт-Петербурга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23865" y="2626698"/>
            <a:ext cx="1945341" cy="653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собрание работников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23865" y="1856469"/>
            <a:ext cx="1945341" cy="649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6898" y="1111349"/>
            <a:ext cx="1885071" cy="7033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законных представителей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54848" y="1954265"/>
            <a:ext cx="1945341" cy="8157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аведующий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84497" y="3549670"/>
            <a:ext cx="1945341" cy="81578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14071" y="3486499"/>
            <a:ext cx="1945341" cy="81578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заведующего по АХР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758324" y="3508230"/>
            <a:ext cx="1945341" cy="81578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сестра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24207" y="1949823"/>
            <a:ext cx="2043953" cy="80773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расносельского района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619742" y="1945223"/>
            <a:ext cx="1945341" cy="8157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Коллегиальные органы управления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flipV="1">
            <a:off x="6543227" y="1737194"/>
            <a:ext cx="223003" cy="399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40" idx="3"/>
          </p:cNvCxnSpPr>
          <p:nvPr/>
        </p:nvCxnSpPr>
        <p:spPr>
          <a:xfrm>
            <a:off x="6565083" y="2353117"/>
            <a:ext cx="223003" cy="812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endCxn id="4" idx="1"/>
          </p:cNvCxnSpPr>
          <p:nvPr/>
        </p:nvCxnSpPr>
        <p:spPr>
          <a:xfrm flipV="1">
            <a:off x="6533962" y="2181178"/>
            <a:ext cx="289903" cy="27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7144141" y="4725437"/>
            <a:ext cx="1772829" cy="8157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Младший обслуживающий персонал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540127" y="4780440"/>
            <a:ext cx="1676189" cy="74607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пищеблока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06460" y="5677624"/>
            <a:ext cx="1965364" cy="81578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группы педагогов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03590" y="4768009"/>
            <a:ext cx="1358113" cy="62126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878157" y="4806119"/>
            <a:ext cx="1510390" cy="720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505331" y="4791413"/>
            <a:ext cx="1532265" cy="73510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Помощники воспитателя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6" name="Прямая со стрелкой 75"/>
          <p:cNvCxnSpPr>
            <a:stCxn id="16" idx="2"/>
          </p:cNvCxnSpPr>
          <p:nvPr/>
        </p:nvCxnSpPr>
        <p:spPr>
          <a:xfrm flipH="1">
            <a:off x="1499766" y="2770053"/>
            <a:ext cx="1927753" cy="779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3648635" y="2757558"/>
            <a:ext cx="2444821" cy="721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3540127" y="2782742"/>
            <a:ext cx="0" cy="712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923365" y="4365458"/>
            <a:ext cx="433802" cy="393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1601860" y="4381998"/>
            <a:ext cx="924783" cy="419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1499766" y="4373728"/>
            <a:ext cx="89376" cy="1303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3730994" y="4341782"/>
            <a:ext cx="204512" cy="416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3690646" y="4334659"/>
            <a:ext cx="2042277" cy="405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endCxn id="68" idx="0"/>
          </p:cNvCxnSpPr>
          <p:nvPr/>
        </p:nvCxnSpPr>
        <p:spPr>
          <a:xfrm>
            <a:off x="6249531" y="4324018"/>
            <a:ext cx="21933" cy="467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>
            <a:off x="6247051" y="4324018"/>
            <a:ext cx="1178208" cy="401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4703665" y="3916124"/>
            <a:ext cx="58466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>
            <a:stCxn id="39" idx="3"/>
            <a:endCxn id="16" idx="1"/>
          </p:cNvCxnSpPr>
          <p:nvPr/>
        </p:nvCxnSpPr>
        <p:spPr>
          <a:xfrm>
            <a:off x="2168160" y="2353691"/>
            <a:ext cx="286688" cy="8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>
            <a:off x="4366622" y="2345222"/>
            <a:ext cx="286688" cy="8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545597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57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Windows User</cp:lastModifiedBy>
  <cp:revision>9</cp:revision>
  <dcterms:created xsi:type="dcterms:W3CDTF">2025-05-13T03:03:04Z</dcterms:created>
  <dcterms:modified xsi:type="dcterms:W3CDTF">2025-05-13T08:08:07Z</dcterms:modified>
</cp:coreProperties>
</file>