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3"/>
  </p:notesMasterIdLst>
  <p:sldIdLst>
    <p:sldId id="295" r:id="rId2"/>
    <p:sldId id="256" r:id="rId3"/>
    <p:sldId id="299" r:id="rId4"/>
    <p:sldId id="257" r:id="rId5"/>
    <p:sldId id="258" r:id="rId6"/>
    <p:sldId id="260" r:id="rId7"/>
    <p:sldId id="261" r:id="rId8"/>
    <p:sldId id="263" r:id="rId9"/>
    <p:sldId id="264" r:id="rId10"/>
    <p:sldId id="308" r:id="rId11"/>
    <p:sldId id="313" r:id="rId12"/>
    <p:sldId id="314" r:id="rId13"/>
    <p:sldId id="315" r:id="rId14"/>
    <p:sldId id="316" r:id="rId15"/>
    <p:sldId id="317" r:id="rId16"/>
    <p:sldId id="302" r:id="rId17"/>
    <p:sldId id="329" r:id="rId18"/>
    <p:sldId id="323" r:id="rId19"/>
    <p:sldId id="326" r:id="rId20"/>
    <p:sldId id="324" r:id="rId21"/>
    <p:sldId id="327" r:id="rId22"/>
    <p:sldId id="262" r:id="rId23"/>
    <p:sldId id="321" r:id="rId24"/>
    <p:sldId id="325" r:id="rId25"/>
    <p:sldId id="328" r:id="rId26"/>
    <p:sldId id="322" r:id="rId27"/>
    <p:sldId id="304" r:id="rId28"/>
    <p:sldId id="318" r:id="rId29"/>
    <p:sldId id="319" r:id="rId30"/>
    <p:sldId id="320" r:id="rId31"/>
    <p:sldId id="311" r:id="rId32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4123F5"/>
    <a:srgbClr val="FA9F44"/>
    <a:srgbClr val="FF33CC"/>
    <a:srgbClr val="EFA7EC"/>
    <a:srgbClr val="0CF464"/>
    <a:srgbClr val="FFCC00"/>
    <a:srgbClr val="FFFF00"/>
    <a:srgbClr val="5A40F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45" autoAdjust="0"/>
  </p:normalViewPr>
  <p:slideViewPr>
    <p:cSldViewPr>
      <p:cViewPr varScale="1">
        <p:scale>
          <a:sx n="62" d="100"/>
          <a:sy n="62" d="100"/>
        </p:scale>
        <p:origin x="154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DD8385-65FF-45B2-A07A-D743B58F9560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9F95BF-EA52-479F-86A5-6B870DFB0B83}">
      <dgm:prSet phldrT="[Текст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ru-RU" sz="3600" b="1" i="1" dirty="0"/>
            <a:t>Ресурсы</a:t>
          </a:r>
        </a:p>
      </dgm:t>
    </dgm:pt>
    <dgm:pt modelId="{336C2FBA-A595-4C1C-8728-19B43262BDAC}" type="parTrans" cxnId="{F310B6F7-1059-4F18-AFE7-6B2EF1D7120C}">
      <dgm:prSet/>
      <dgm:spPr/>
      <dgm:t>
        <a:bodyPr/>
        <a:lstStyle/>
        <a:p>
          <a:endParaRPr lang="ru-RU"/>
        </a:p>
      </dgm:t>
    </dgm:pt>
    <dgm:pt modelId="{43157F8D-157A-418A-9DE3-6AB9A2C939E1}" type="sibTrans" cxnId="{F310B6F7-1059-4F18-AFE7-6B2EF1D7120C}">
      <dgm:prSet/>
      <dgm:spPr/>
      <dgm:t>
        <a:bodyPr/>
        <a:lstStyle/>
        <a:p>
          <a:endParaRPr lang="ru-RU"/>
        </a:p>
      </dgm:t>
    </dgm:pt>
    <dgm:pt modelId="{DEC76496-4E96-4EB5-8DAD-8E423345D318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i="1" dirty="0"/>
            <a:t>Незаинтересованность педагогов участвовать в проекте</a:t>
          </a:r>
        </a:p>
      </dgm:t>
    </dgm:pt>
    <dgm:pt modelId="{DD19F3FA-CF13-4DB5-99BD-AD66D31B4999}" type="parTrans" cxnId="{6AB08C33-CFC1-4E2F-A9E3-2CA7499BC05D}">
      <dgm:prSet/>
      <dgm:spPr/>
      <dgm:t>
        <a:bodyPr/>
        <a:lstStyle/>
        <a:p>
          <a:endParaRPr lang="ru-RU"/>
        </a:p>
      </dgm:t>
    </dgm:pt>
    <dgm:pt modelId="{C73F20D1-8A03-4E5B-9B93-52FDA5B5830C}" type="sibTrans" cxnId="{6AB08C33-CFC1-4E2F-A9E3-2CA7499BC05D}">
      <dgm:prSet/>
      <dgm:spPr/>
      <dgm:t>
        <a:bodyPr/>
        <a:lstStyle/>
        <a:p>
          <a:endParaRPr lang="ru-RU"/>
        </a:p>
      </dgm:t>
    </dgm:pt>
    <dgm:pt modelId="{5A19715A-5954-4558-9C8C-5CE2C6BCE701}">
      <dgm:prSet phldrT="[Текст]"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sz="3600" b="1" i="1" dirty="0"/>
            <a:t>Риски</a:t>
          </a:r>
        </a:p>
      </dgm:t>
    </dgm:pt>
    <dgm:pt modelId="{F449E43F-CC05-4654-866C-F2164434021F}" type="parTrans" cxnId="{ECE65C11-3123-4BE3-BED2-BC537C10997A}">
      <dgm:prSet/>
      <dgm:spPr/>
      <dgm:t>
        <a:bodyPr/>
        <a:lstStyle/>
        <a:p>
          <a:endParaRPr lang="ru-RU"/>
        </a:p>
      </dgm:t>
    </dgm:pt>
    <dgm:pt modelId="{BA9EC4F5-5064-47EF-AED9-0BFB98BE8E86}" type="sibTrans" cxnId="{ECE65C11-3123-4BE3-BED2-BC537C10997A}">
      <dgm:prSet/>
      <dgm:spPr/>
      <dgm:t>
        <a:bodyPr/>
        <a:lstStyle/>
        <a:p>
          <a:endParaRPr lang="ru-RU"/>
        </a:p>
      </dgm:t>
    </dgm:pt>
    <dgm:pt modelId="{ABEFEFB6-29E3-4138-A55D-05014EC5E94C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i="1" dirty="0" smtClean="0"/>
            <a:t>Желание педагогов внедрить в образовательный процесс инновационный продукт </a:t>
          </a:r>
          <a:endParaRPr lang="ru-RU" sz="1800" b="1" i="1" dirty="0"/>
        </a:p>
      </dgm:t>
    </dgm:pt>
    <dgm:pt modelId="{26A7431F-934F-4107-A320-C061104D4C11}" type="parTrans" cxnId="{63B6DFE4-85B9-45A0-A6B6-74427E66D609}">
      <dgm:prSet/>
      <dgm:spPr/>
      <dgm:t>
        <a:bodyPr/>
        <a:lstStyle/>
        <a:p>
          <a:endParaRPr lang="ru-RU"/>
        </a:p>
      </dgm:t>
    </dgm:pt>
    <dgm:pt modelId="{7A88E849-84F8-4BC6-8D05-676FF1F02CC2}" type="sibTrans" cxnId="{63B6DFE4-85B9-45A0-A6B6-74427E66D609}">
      <dgm:prSet/>
      <dgm:spPr/>
      <dgm:t>
        <a:bodyPr/>
        <a:lstStyle/>
        <a:p>
          <a:endParaRPr lang="ru-RU"/>
        </a:p>
      </dgm:t>
    </dgm:pt>
    <dgm:pt modelId="{C4745B3F-749E-4DC9-9502-435369DEC6FE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i="1" dirty="0" smtClean="0"/>
            <a:t>Интерес родителей к экономическому воспитанию детей</a:t>
          </a:r>
          <a:endParaRPr lang="ru-RU" sz="1800" b="1" i="1" dirty="0"/>
        </a:p>
      </dgm:t>
    </dgm:pt>
    <dgm:pt modelId="{DD6F1204-A96D-400A-BB0B-C5F70616694C}" type="parTrans" cxnId="{D52A1281-6F00-42C7-8C75-BC02DDDBFA94}">
      <dgm:prSet/>
      <dgm:spPr/>
      <dgm:t>
        <a:bodyPr/>
        <a:lstStyle/>
        <a:p>
          <a:endParaRPr lang="ru-RU"/>
        </a:p>
      </dgm:t>
    </dgm:pt>
    <dgm:pt modelId="{2C337EE7-6E74-4EA1-8DBB-6F4BF9EA4C54}" type="sibTrans" cxnId="{D52A1281-6F00-42C7-8C75-BC02DDDBFA94}">
      <dgm:prSet/>
      <dgm:spPr/>
      <dgm:t>
        <a:bodyPr/>
        <a:lstStyle/>
        <a:p>
          <a:endParaRPr lang="ru-RU"/>
        </a:p>
      </dgm:t>
    </dgm:pt>
    <dgm:pt modelId="{9A15C3AD-77C4-4DE6-ABFF-7B7734C61FE4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i="1" dirty="0" smtClean="0"/>
            <a:t>Компетентность педагогов в вопросе экономического воспитания</a:t>
          </a:r>
          <a:endParaRPr lang="ru-RU" sz="1800" b="1" i="1" dirty="0"/>
        </a:p>
      </dgm:t>
    </dgm:pt>
    <dgm:pt modelId="{501B9EAC-B4D7-4C0A-B4D0-B0564F065E68}" type="parTrans" cxnId="{F6BFC63D-1585-483A-AD5F-65E3F41ED678}">
      <dgm:prSet/>
      <dgm:spPr/>
      <dgm:t>
        <a:bodyPr/>
        <a:lstStyle/>
        <a:p>
          <a:endParaRPr lang="ru-RU"/>
        </a:p>
      </dgm:t>
    </dgm:pt>
    <dgm:pt modelId="{D614D2C4-3A06-4F73-A439-97EF40196631}" type="sibTrans" cxnId="{F6BFC63D-1585-483A-AD5F-65E3F41ED678}">
      <dgm:prSet/>
      <dgm:spPr/>
      <dgm:t>
        <a:bodyPr/>
        <a:lstStyle/>
        <a:p>
          <a:endParaRPr lang="ru-RU"/>
        </a:p>
      </dgm:t>
    </dgm:pt>
    <dgm:pt modelId="{26CF1B21-36C8-45EB-90DC-91752D881E16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i="1" dirty="0"/>
            <a:t>Пассивность </a:t>
          </a:r>
          <a:r>
            <a:rPr lang="ru-RU" sz="1800" b="1" i="1" dirty="0" smtClean="0"/>
            <a:t>в </a:t>
          </a:r>
          <a:r>
            <a:rPr lang="ru-RU" sz="1800" b="1" i="1" dirty="0"/>
            <a:t>проекте </a:t>
          </a:r>
          <a:r>
            <a:rPr lang="ru-RU" sz="1800" b="1" i="1" dirty="0" smtClean="0"/>
            <a:t> родителей</a:t>
          </a:r>
          <a:endParaRPr lang="ru-RU" sz="1800" b="1" i="1" dirty="0"/>
        </a:p>
      </dgm:t>
    </dgm:pt>
    <dgm:pt modelId="{08A38FC1-8D05-43D2-BC1E-F34139559C0F}" type="sibTrans" cxnId="{E9F7333A-914C-4AD3-8179-1D9212338325}">
      <dgm:prSet/>
      <dgm:spPr/>
      <dgm:t>
        <a:bodyPr/>
        <a:lstStyle/>
        <a:p>
          <a:endParaRPr lang="ru-RU"/>
        </a:p>
      </dgm:t>
    </dgm:pt>
    <dgm:pt modelId="{2D30131E-92FC-4AF4-BBFF-68DA129BDB9B}" type="parTrans" cxnId="{E9F7333A-914C-4AD3-8179-1D9212338325}">
      <dgm:prSet/>
      <dgm:spPr/>
      <dgm:t>
        <a:bodyPr/>
        <a:lstStyle/>
        <a:p>
          <a:endParaRPr lang="ru-RU"/>
        </a:p>
      </dgm:t>
    </dgm:pt>
    <dgm:pt modelId="{77C33394-237A-43F9-AC6F-F08C91046CFE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i="1" dirty="0" smtClean="0"/>
            <a:t>Увеличение объема реализации образовательных задач</a:t>
          </a:r>
          <a:endParaRPr lang="ru-RU" sz="1800" b="1" i="1" dirty="0"/>
        </a:p>
      </dgm:t>
    </dgm:pt>
    <dgm:pt modelId="{66C8DD99-CF81-4D89-B257-1042C83F77E5}" type="sibTrans" cxnId="{2BF13B09-B75A-4FD4-82EC-37E69AC04470}">
      <dgm:prSet/>
      <dgm:spPr/>
      <dgm:t>
        <a:bodyPr/>
        <a:lstStyle/>
        <a:p>
          <a:endParaRPr lang="ru-RU"/>
        </a:p>
      </dgm:t>
    </dgm:pt>
    <dgm:pt modelId="{7ADDFFD7-6DC5-4DF6-8F2F-C3759AC47D1B}" type="parTrans" cxnId="{2BF13B09-B75A-4FD4-82EC-37E69AC04470}">
      <dgm:prSet/>
      <dgm:spPr/>
      <dgm:t>
        <a:bodyPr/>
        <a:lstStyle/>
        <a:p>
          <a:endParaRPr lang="ru-RU"/>
        </a:p>
      </dgm:t>
    </dgm:pt>
    <dgm:pt modelId="{01108107-741C-40F0-B86C-E021D5313D15}" type="pres">
      <dgm:prSet presAssocID="{15DD8385-65FF-45B2-A07A-D743B58F956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08C064-C002-4D3C-A6C7-3050DF558D63}" type="pres">
      <dgm:prSet presAssocID="{15DD8385-65FF-45B2-A07A-D743B58F9560}" presName="dummyMaxCanvas" presStyleCnt="0"/>
      <dgm:spPr/>
    </dgm:pt>
    <dgm:pt modelId="{80398EE3-C3E8-4FEA-B291-86ED86387AF5}" type="pres">
      <dgm:prSet presAssocID="{15DD8385-65FF-45B2-A07A-D743B58F9560}" presName="parentComposite" presStyleCnt="0"/>
      <dgm:spPr/>
    </dgm:pt>
    <dgm:pt modelId="{D3588CF5-E79E-43F7-981C-BD763D8C426A}" type="pres">
      <dgm:prSet presAssocID="{15DD8385-65FF-45B2-A07A-D743B58F9560}" presName="parent1" presStyleLbl="alignAccFollowNode1" presStyleIdx="0" presStyleCnt="4" custScaleX="115307" custScaleY="78122" custLinFactNeighborX="-6268" custLinFactNeighborY="47582">
        <dgm:presLayoutVars>
          <dgm:chMax val="4"/>
        </dgm:presLayoutVars>
      </dgm:prSet>
      <dgm:spPr>
        <a:prstGeom prst="downArrowCallout">
          <a:avLst/>
        </a:prstGeom>
      </dgm:spPr>
      <dgm:t>
        <a:bodyPr/>
        <a:lstStyle/>
        <a:p>
          <a:endParaRPr lang="ru-RU"/>
        </a:p>
      </dgm:t>
    </dgm:pt>
    <dgm:pt modelId="{2DE38650-AD28-4B32-8E8C-D40E64A999C5}" type="pres">
      <dgm:prSet presAssocID="{15DD8385-65FF-45B2-A07A-D743B58F9560}" presName="parent2" presStyleLbl="alignAccFollowNode1" presStyleIdx="1" presStyleCnt="4" custScaleY="84674" custLinFactNeighborX="3911" custLinFactNeighborY="8307">
        <dgm:presLayoutVars>
          <dgm:chMax val="4"/>
        </dgm:presLayoutVars>
      </dgm:prSet>
      <dgm:spPr>
        <a:prstGeom prst="downArrowCallout">
          <a:avLst/>
        </a:prstGeom>
      </dgm:spPr>
      <dgm:t>
        <a:bodyPr/>
        <a:lstStyle/>
        <a:p>
          <a:endParaRPr lang="ru-RU"/>
        </a:p>
      </dgm:t>
    </dgm:pt>
    <dgm:pt modelId="{8F4CF189-C98A-42AD-B188-9AE02C9B046D}" type="pres">
      <dgm:prSet presAssocID="{15DD8385-65FF-45B2-A07A-D743B58F9560}" presName="childrenComposite" presStyleCnt="0"/>
      <dgm:spPr/>
    </dgm:pt>
    <dgm:pt modelId="{FC235D2E-EEF1-40BD-A5A5-D7F5EDBDB7C4}" type="pres">
      <dgm:prSet presAssocID="{15DD8385-65FF-45B2-A07A-D743B58F9560}" presName="dummyMaxCanvas_ChildArea" presStyleCnt="0"/>
      <dgm:spPr/>
    </dgm:pt>
    <dgm:pt modelId="{814752E3-1176-4E1C-B96B-5621B8C3D75F}" type="pres">
      <dgm:prSet presAssocID="{15DD8385-65FF-45B2-A07A-D743B58F9560}" presName="fulcrum" presStyleLbl="alignAccFollowNode1" presStyleIdx="2" presStyleCnt="4"/>
      <dgm:spPr>
        <a:solidFill>
          <a:schemeClr val="tx1">
            <a:alpha val="90000"/>
          </a:schemeClr>
        </a:solidFill>
      </dgm:spPr>
    </dgm:pt>
    <dgm:pt modelId="{CDC8B9E0-0194-4B65-AAD5-D0D163893683}" type="pres">
      <dgm:prSet presAssocID="{15DD8385-65FF-45B2-A07A-D743B58F9560}" presName="balance_33" presStyleLbl="alignAccFollowNode1" presStyleIdx="3" presStyleCnt="4" custAng="21161466">
        <dgm:presLayoutVars>
          <dgm:bulletEnabled val="1"/>
        </dgm:presLayoutVars>
      </dgm:prSet>
      <dgm:spPr>
        <a:solidFill>
          <a:schemeClr val="tx1">
            <a:alpha val="90000"/>
          </a:schemeClr>
        </a:solidFill>
      </dgm:spPr>
      <dgm:t>
        <a:bodyPr/>
        <a:lstStyle/>
        <a:p>
          <a:endParaRPr lang="ru-RU"/>
        </a:p>
      </dgm:t>
    </dgm:pt>
    <dgm:pt modelId="{35F023C6-FD1B-4CE1-8750-FA953E6637C0}" type="pres">
      <dgm:prSet presAssocID="{15DD8385-65FF-45B2-A07A-D743B58F9560}" presName="right_33_1" presStyleLbl="node1" presStyleIdx="0" presStyleCnt="6" custAng="454172" custScaleX="140686" custLinFactX="-47202" custLinFactNeighborX="-100000" custLinFactNeighborY="-85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22B22-9FA3-4419-B38C-5FB996701EDE}" type="pres">
      <dgm:prSet presAssocID="{15DD8385-65FF-45B2-A07A-D743B58F9560}" presName="right_33_2" presStyleLbl="node1" presStyleIdx="1" presStyleCnt="6" custScaleX="130978" custLinFactX="-42697" custLinFactY="35456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CAC94-B1A1-46D7-B43D-FE24055471BF}" type="pres">
      <dgm:prSet presAssocID="{15DD8385-65FF-45B2-A07A-D743B58F9560}" presName="right_33_3" presStyleLbl="node1" presStyleIdx="2" presStyleCnt="6" custAng="21284127" custScaleX="131011" custLinFactNeighborX="6930" custLinFactNeighborY="97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85458-02C5-4F34-A4D8-2918BB122CA9}" type="pres">
      <dgm:prSet presAssocID="{15DD8385-65FF-45B2-A07A-D743B58F9560}" presName="left_33_1" presStyleLbl="node1" presStyleIdx="3" presStyleCnt="6" custScaleX="130485" custLinFactX="49561" custLinFactY="-100000" custLinFactNeighborX="100000" custLinFactNeighborY="-124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5B1D4-E9BB-475C-A71D-B26AF47A4ECC}" type="pres">
      <dgm:prSet presAssocID="{15DD8385-65FF-45B2-A07A-D743B58F9560}" presName="left_33_2" presStyleLbl="node1" presStyleIdx="4" presStyleCnt="6" custScaleX="133512" custLinFactX="41218" custLinFactY="9225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33AAD-E3E4-411C-ACF0-3030F6243B20}" type="pres">
      <dgm:prSet presAssocID="{15DD8385-65FF-45B2-A07A-D743B58F9560}" presName="left_33_3" presStyleLbl="node1" presStyleIdx="5" presStyleCnt="6" custScaleX="155275" custLinFactNeighborX="2076" custLinFactNeighborY="14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B4773-01BE-4A18-B26A-52173015E5DC}" type="presOf" srcId="{26CF1B21-36C8-45EB-90DC-91752D881E16}" destId="{77C85458-02C5-4F34-A4D8-2918BB122CA9}" srcOrd="0" destOrd="0" presId="urn:microsoft.com/office/officeart/2005/8/layout/balance1"/>
    <dgm:cxn modelId="{A45610BC-28E8-43FD-AC2F-41B052776A10}" type="presOf" srcId="{9A15C3AD-77C4-4DE6-ABFF-7B7734C61FE4}" destId="{D7C33AAD-E3E4-411C-ACF0-3030F6243B20}" srcOrd="0" destOrd="0" presId="urn:microsoft.com/office/officeart/2005/8/layout/balance1"/>
    <dgm:cxn modelId="{F6BFC63D-1585-483A-AD5F-65E3F41ED678}" srcId="{329F95BF-EA52-479F-86A5-6B870DFB0B83}" destId="{9A15C3AD-77C4-4DE6-ABFF-7B7734C61FE4}" srcOrd="2" destOrd="0" parTransId="{501B9EAC-B4D7-4C0A-B4D0-B0564F065E68}" sibTransId="{D614D2C4-3A06-4F73-A439-97EF40196631}"/>
    <dgm:cxn modelId="{9D0AFDE5-57CB-44E5-A119-5CB5F8D8662F}" type="presOf" srcId="{15DD8385-65FF-45B2-A07A-D743B58F9560}" destId="{01108107-741C-40F0-B86C-E021D5313D15}" srcOrd="0" destOrd="0" presId="urn:microsoft.com/office/officeart/2005/8/layout/balance1"/>
    <dgm:cxn modelId="{667BBEC8-FDBF-44FD-A6CB-54F020112407}" type="presOf" srcId="{ABEFEFB6-29E3-4138-A55D-05014EC5E94C}" destId="{35F023C6-FD1B-4CE1-8750-FA953E6637C0}" srcOrd="0" destOrd="0" presId="urn:microsoft.com/office/officeart/2005/8/layout/balance1"/>
    <dgm:cxn modelId="{6AB08C33-CFC1-4E2F-A9E3-2CA7499BC05D}" srcId="{329F95BF-EA52-479F-86A5-6B870DFB0B83}" destId="{DEC76496-4E96-4EB5-8DAD-8E423345D318}" srcOrd="1" destOrd="0" parTransId="{DD19F3FA-CF13-4DB5-99BD-AD66D31B4999}" sibTransId="{C73F20D1-8A03-4E5B-9B93-52FDA5B5830C}"/>
    <dgm:cxn modelId="{D52A1281-6F00-42C7-8C75-BC02DDDBFA94}" srcId="{5A19715A-5954-4558-9C8C-5CE2C6BCE701}" destId="{C4745B3F-749E-4DC9-9502-435369DEC6FE}" srcOrd="1" destOrd="0" parTransId="{DD6F1204-A96D-400A-BB0B-C5F70616694C}" sibTransId="{2C337EE7-6E74-4EA1-8DBB-6F4BF9EA4C54}"/>
    <dgm:cxn modelId="{63B6DFE4-85B9-45A0-A6B6-74427E66D609}" srcId="{5A19715A-5954-4558-9C8C-5CE2C6BCE701}" destId="{ABEFEFB6-29E3-4138-A55D-05014EC5E94C}" srcOrd="0" destOrd="0" parTransId="{26A7431F-934F-4107-A320-C061104D4C11}" sibTransId="{7A88E849-84F8-4BC6-8D05-676FF1F02CC2}"/>
    <dgm:cxn modelId="{A7B8A530-0F29-4F47-A53B-2C62BE97DED0}" type="presOf" srcId="{DEC76496-4E96-4EB5-8DAD-8E423345D318}" destId="{DEC5B1D4-E9BB-475C-A71D-B26AF47A4ECC}" srcOrd="0" destOrd="0" presId="urn:microsoft.com/office/officeart/2005/8/layout/balance1"/>
    <dgm:cxn modelId="{EF5A2940-761B-4204-B9A1-4464F5CF044F}" type="presOf" srcId="{5A19715A-5954-4558-9C8C-5CE2C6BCE701}" destId="{2DE38650-AD28-4B32-8E8C-D40E64A999C5}" srcOrd="0" destOrd="0" presId="urn:microsoft.com/office/officeart/2005/8/layout/balance1"/>
    <dgm:cxn modelId="{2E876E9D-F4AC-4B71-8298-6CBF38D52823}" type="presOf" srcId="{C4745B3F-749E-4DC9-9502-435369DEC6FE}" destId="{5C122B22-9FA3-4419-B38C-5FB996701EDE}" srcOrd="0" destOrd="0" presId="urn:microsoft.com/office/officeart/2005/8/layout/balance1"/>
    <dgm:cxn modelId="{F310B6F7-1059-4F18-AFE7-6B2EF1D7120C}" srcId="{15DD8385-65FF-45B2-A07A-D743B58F9560}" destId="{329F95BF-EA52-479F-86A5-6B870DFB0B83}" srcOrd="0" destOrd="0" parTransId="{336C2FBA-A595-4C1C-8728-19B43262BDAC}" sibTransId="{43157F8D-157A-418A-9DE3-6AB9A2C939E1}"/>
    <dgm:cxn modelId="{ECE65C11-3123-4BE3-BED2-BC537C10997A}" srcId="{15DD8385-65FF-45B2-A07A-D743B58F9560}" destId="{5A19715A-5954-4558-9C8C-5CE2C6BCE701}" srcOrd="1" destOrd="0" parTransId="{F449E43F-CC05-4654-866C-F2164434021F}" sibTransId="{BA9EC4F5-5064-47EF-AED9-0BFB98BE8E86}"/>
    <dgm:cxn modelId="{E9F7333A-914C-4AD3-8179-1D9212338325}" srcId="{329F95BF-EA52-479F-86A5-6B870DFB0B83}" destId="{26CF1B21-36C8-45EB-90DC-91752D881E16}" srcOrd="0" destOrd="0" parTransId="{2D30131E-92FC-4AF4-BBFF-68DA129BDB9B}" sibTransId="{08A38FC1-8D05-43D2-BC1E-F34139559C0F}"/>
    <dgm:cxn modelId="{5699518D-4783-4367-B6E2-D6CAB12294DD}" type="presOf" srcId="{329F95BF-EA52-479F-86A5-6B870DFB0B83}" destId="{D3588CF5-E79E-43F7-981C-BD763D8C426A}" srcOrd="0" destOrd="0" presId="urn:microsoft.com/office/officeart/2005/8/layout/balance1"/>
    <dgm:cxn modelId="{2BF13B09-B75A-4FD4-82EC-37E69AC04470}" srcId="{5A19715A-5954-4558-9C8C-5CE2C6BCE701}" destId="{77C33394-237A-43F9-AC6F-F08C91046CFE}" srcOrd="2" destOrd="0" parTransId="{7ADDFFD7-6DC5-4DF6-8F2F-C3759AC47D1B}" sibTransId="{66C8DD99-CF81-4D89-B257-1042C83F77E5}"/>
    <dgm:cxn modelId="{0D98A221-C21B-4924-928D-5328DE0563E8}" type="presOf" srcId="{77C33394-237A-43F9-AC6F-F08C91046CFE}" destId="{8DCCAC94-B1A1-46D7-B43D-FE24055471BF}" srcOrd="0" destOrd="0" presId="urn:microsoft.com/office/officeart/2005/8/layout/balance1"/>
    <dgm:cxn modelId="{E2AC50A0-97BD-4286-9BDF-258CB068D609}" type="presParOf" srcId="{01108107-741C-40F0-B86C-E021D5313D15}" destId="{D608C064-C002-4D3C-A6C7-3050DF558D63}" srcOrd="0" destOrd="0" presId="urn:microsoft.com/office/officeart/2005/8/layout/balance1"/>
    <dgm:cxn modelId="{3605940D-7016-4FDB-A89C-BE842F2FD05D}" type="presParOf" srcId="{01108107-741C-40F0-B86C-E021D5313D15}" destId="{80398EE3-C3E8-4FEA-B291-86ED86387AF5}" srcOrd="1" destOrd="0" presId="urn:microsoft.com/office/officeart/2005/8/layout/balance1"/>
    <dgm:cxn modelId="{5DAF8003-B1CE-47B2-9E3A-E5A1A892EF7F}" type="presParOf" srcId="{80398EE3-C3E8-4FEA-B291-86ED86387AF5}" destId="{D3588CF5-E79E-43F7-981C-BD763D8C426A}" srcOrd="0" destOrd="0" presId="urn:microsoft.com/office/officeart/2005/8/layout/balance1"/>
    <dgm:cxn modelId="{47B77857-403F-4719-9E40-BF628FE80E1D}" type="presParOf" srcId="{80398EE3-C3E8-4FEA-B291-86ED86387AF5}" destId="{2DE38650-AD28-4B32-8E8C-D40E64A999C5}" srcOrd="1" destOrd="0" presId="urn:microsoft.com/office/officeart/2005/8/layout/balance1"/>
    <dgm:cxn modelId="{4A4B82F9-1C89-4E9F-8445-3412ACD8EC71}" type="presParOf" srcId="{01108107-741C-40F0-B86C-E021D5313D15}" destId="{8F4CF189-C98A-42AD-B188-9AE02C9B046D}" srcOrd="2" destOrd="0" presId="urn:microsoft.com/office/officeart/2005/8/layout/balance1"/>
    <dgm:cxn modelId="{3744D76C-DC78-4769-B6BD-7DC6BFBB6318}" type="presParOf" srcId="{8F4CF189-C98A-42AD-B188-9AE02C9B046D}" destId="{FC235D2E-EEF1-40BD-A5A5-D7F5EDBDB7C4}" srcOrd="0" destOrd="0" presId="urn:microsoft.com/office/officeart/2005/8/layout/balance1"/>
    <dgm:cxn modelId="{200F55D6-6061-4344-B0E5-0C9B0A9271CA}" type="presParOf" srcId="{8F4CF189-C98A-42AD-B188-9AE02C9B046D}" destId="{814752E3-1176-4E1C-B96B-5621B8C3D75F}" srcOrd="1" destOrd="0" presId="urn:microsoft.com/office/officeart/2005/8/layout/balance1"/>
    <dgm:cxn modelId="{EB0FE366-5A13-46D4-BD62-15DAC6F4AE8B}" type="presParOf" srcId="{8F4CF189-C98A-42AD-B188-9AE02C9B046D}" destId="{CDC8B9E0-0194-4B65-AAD5-D0D163893683}" srcOrd="2" destOrd="0" presId="urn:microsoft.com/office/officeart/2005/8/layout/balance1"/>
    <dgm:cxn modelId="{D5E7B380-A2D5-4B86-A3B5-A6C62CA4F8FA}" type="presParOf" srcId="{8F4CF189-C98A-42AD-B188-9AE02C9B046D}" destId="{35F023C6-FD1B-4CE1-8750-FA953E6637C0}" srcOrd="3" destOrd="0" presId="urn:microsoft.com/office/officeart/2005/8/layout/balance1"/>
    <dgm:cxn modelId="{BEC9BAB2-ED67-4E38-8095-1B9E4A0A1071}" type="presParOf" srcId="{8F4CF189-C98A-42AD-B188-9AE02C9B046D}" destId="{5C122B22-9FA3-4419-B38C-5FB996701EDE}" srcOrd="4" destOrd="0" presId="urn:microsoft.com/office/officeart/2005/8/layout/balance1"/>
    <dgm:cxn modelId="{CF24AA10-C87D-43E0-A115-D2517793AA30}" type="presParOf" srcId="{8F4CF189-C98A-42AD-B188-9AE02C9B046D}" destId="{8DCCAC94-B1A1-46D7-B43D-FE24055471BF}" srcOrd="5" destOrd="0" presId="urn:microsoft.com/office/officeart/2005/8/layout/balance1"/>
    <dgm:cxn modelId="{803E93DC-80B5-4C10-88AF-5999EB695D8F}" type="presParOf" srcId="{8F4CF189-C98A-42AD-B188-9AE02C9B046D}" destId="{77C85458-02C5-4F34-A4D8-2918BB122CA9}" srcOrd="6" destOrd="0" presId="urn:microsoft.com/office/officeart/2005/8/layout/balance1"/>
    <dgm:cxn modelId="{81FA085D-A785-4A53-92EA-DE87DAA5F0BB}" type="presParOf" srcId="{8F4CF189-C98A-42AD-B188-9AE02C9B046D}" destId="{DEC5B1D4-E9BB-475C-A71D-B26AF47A4ECC}" srcOrd="7" destOrd="0" presId="urn:microsoft.com/office/officeart/2005/8/layout/balance1"/>
    <dgm:cxn modelId="{A48E4AE2-0991-4C4C-A5D8-53CC34DAAF27}" type="presParOf" srcId="{8F4CF189-C98A-42AD-B188-9AE02C9B046D}" destId="{D7C33AAD-E3E4-411C-ACF0-3030F6243B20}" srcOrd="8" destOrd="0" presId="urn:microsoft.com/office/officeart/2005/8/layout/balance1"/>
  </dgm:cxnLst>
  <dgm:bg>
    <a:gradFill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16200000" scaled="0"/>
    </a:gradFill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E14531-9CFC-4009-9A96-F58596FCA079}" type="doc">
      <dgm:prSet loTypeId="urn:microsoft.com/office/officeart/2005/8/layout/orgChart1" loCatId="hierarchy" qsTypeId="urn:microsoft.com/office/officeart/2005/8/quickstyle/3d1" qsCatId="3D" csTypeId="urn:microsoft.com/office/officeart/2005/8/colors/accent0_1" csCatId="mainScheme" phldr="1"/>
      <dgm:spPr/>
    </dgm:pt>
    <dgm:pt modelId="{2DC0CB9A-A96D-4D8E-A62E-80DFC058472C}">
      <dgm:prSet custT="1"/>
      <dgm:spPr>
        <a:solidFill>
          <a:srgbClr val="00B050"/>
        </a:solidFill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pPr marL="0" marR="0" lvl="0" indent="269875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400" b="0" i="0" u="none" strike="noStrike" cap="none" normalizeH="0" baseline="0" dirty="0">
            <a:ln/>
            <a:effectLst/>
            <a:latin typeface="Arial" charset="0"/>
            <a:cs typeface="Arial" charset="0"/>
          </a:endParaRPr>
        </a:p>
      </dgm:t>
    </dgm:pt>
    <dgm:pt modelId="{584DF444-F671-4D27-9C4D-1B1DC7668292}" type="parTrans" cxnId="{97BDA76A-0200-4EA8-9384-EFC0BBD05535}">
      <dgm:prSet/>
      <dgm:spPr/>
      <dgm:t>
        <a:bodyPr/>
        <a:lstStyle/>
        <a:p>
          <a:endParaRPr lang="ru-RU"/>
        </a:p>
      </dgm:t>
    </dgm:pt>
    <dgm:pt modelId="{1A4D755D-7589-4C94-B10D-3C51BCC5FF90}" type="sibTrans" cxnId="{97BDA76A-0200-4EA8-9384-EFC0BBD05535}">
      <dgm:prSet/>
      <dgm:spPr/>
      <dgm:t>
        <a:bodyPr/>
        <a:lstStyle/>
        <a:p>
          <a:endParaRPr lang="ru-RU"/>
        </a:p>
      </dgm:t>
    </dgm:pt>
    <dgm:pt modelId="{FDE68E27-E0AA-4A0F-B46A-3507541A82AB}">
      <dgm:prSet custT="1"/>
      <dgm:spPr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Труд, работа, профессия, продукт труда, товар, услуга</a:t>
          </a:r>
        </a:p>
      </dgm:t>
    </dgm:pt>
    <dgm:pt modelId="{E8EAD582-29B3-4726-B890-69DFC8D8FCB6}" type="parTrans" cxnId="{02180A2E-E540-4FDD-9DE4-1F8CE6ECF23B}">
      <dgm:prSet/>
      <dgm:spPr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endParaRPr lang="ru-RU"/>
        </a:p>
      </dgm:t>
    </dgm:pt>
    <dgm:pt modelId="{E7AB9186-F929-49C8-8EFB-2EC1124863C1}" type="sibTrans" cxnId="{02180A2E-E540-4FDD-9DE4-1F8CE6ECF23B}">
      <dgm:prSet/>
      <dgm:spPr/>
      <dgm:t>
        <a:bodyPr/>
        <a:lstStyle/>
        <a:p>
          <a:endParaRPr lang="ru-RU"/>
        </a:p>
      </dgm:t>
    </dgm:pt>
    <dgm:pt modelId="{CB67074D-4F99-40D9-B97F-A151F384256B}">
      <dgm:prSet custT="1"/>
      <dgm:spPr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Торговые предприятия: магазины. Супермаркеты, киоски, ларьки</a:t>
          </a:r>
        </a:p>
      </dgm:t>
    </dgm:pt>
    <dgm:pt modelId="{00D60BAE-DF27-49B9-98F8-692F551B1DDA}" type="parTrans" cxnId="{CDEDC61A-8509-4B01-8517-7CE9FB8F863D}">
      <dgm:prSet/>
      <dgm:spPr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endParaRPr lang="ru-RU"/>
        </a:p>
      </dgm:t>
    </dgm:pt>
    <dgm:pt modelId="{0385FA50-C313-4B6C-A44F-FBAA69647D9D}" type="sibTrans" cxnId="{CDEDC61A-8509-4B01-8517-7CE9FB8F863D}">
      <dgm:prSet/>
      <dgm:spPr/>
      <dgm:t>
        <a:bodyPr/>
        <a:lstStyle/>
        <a:p>
          <a:endParaRPr lang="ru-RU"/>
        </a:p>
      </dgm:t>
    </dgm:pt>
    <dgm:pt modelId="{CE6616C7-CE80-4375-AD3D-1D7676A6154B}">
      <dgm:prSet custT="1"/>
      <dgm:spPr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Деньги: монеты, купюры, доход, заработок, заработная плата</a:t>
          </a:r>
        </a:p>
      </dgm:t>
    </dgm:pt>
    <dgm:pt modelId="{32C646CA-5886-43CF-A8F1-68CBE9E26B25}" type="parTrans" cxnId="{C0330612-2F77-4039-9056-A1F2B3842EA1}">
      <dgm:prSet/>
      <dgm:spPr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endParaRPr lang="ru-RU"/>
        </a:p>
      </dgm:t>
    </dgm:pt>
    <dgm:pt modelId="{BB0D1F44-5D61-4B6D-854E-0D4990597479}" type="sibTrans" cxnId="{C0330612-2F77-4039-9056-A1F2B3842EA1}">
      <dgm:prSet/>
      <dgm:spPr/>
      <dgm:t>
        <a:bodyPr/>
        <a:lstStyle/>
        <a:p>
          <a:endParaRPr lang="ru-RU"/>
        </a:p>
      </dgm:t>
    </dgm:pt>
    <dgm:pt modelId="{1744B78E-54B0-4F56-8561-00D3F0A7BA5E}">
      <dgm:prSet custT="1"/>
      <dgm:spPr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Потребность, капризы. Желания, возможности</a:t>
          </a:r>
        </a:p>
      </dgm:t>
    </dgm:pt>
    <dgm:pt modelId="{DA4EC837-CF8F-4ED8-9B40-3D46F6AA7120}" type="parTrans" cxnId="{A803D117-623C-4CC5-92CD-735FE44EBB4F}">
      <dgm:prSet/>
      <dgm:spPr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endParaRPr lang="ru-RU"/>
        </a:p>
      </dgm:t>
    </dgm:pt>
    <dgm:pt modelId="{907C9E62-E86D-4639-8C9C-E8A8D1E29CAB}" type="sibTrans" cxnId="{A803D117-623C-4CC5-92CD-735FE44EBB4F}">
      <dgm:prSet/>
      <dgm:spPr/>
      <dgm:t>
        <a:bodyPr/>
        <a:lstStyle/>
        <a:p>
          <a:endParaRPr lang="ru-RU"/>
        </a:p>
      </dgm:t>
    </dgm:pt>
    <dgm:pt modelId="{30BE2D07-8806-4C14-8EEB-BA0453817BD7}">
      <dgm:prSet custT="1"/>
      <dgm:spPr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Личный бюджет, семейный бюджет, карманные деньги</a:t>
          </a:r>
        </a:p>
      </dgm:t>
    </dgm:pt>
    <dgm:pt modelId="{1B26D7F6-DAA4-4ED6-9CB5-03093D3168B9}" type="parTrans" cxnId="{768F1F4F-727C-48F5-AE0A-39AD8001EC2A}">
      <dgm:prSet/>
      <dgm:spPr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endParaRPr lang="ru-RU"/>
        </a:p>
      </dgm:t>
    </dgm:pt>
    <dgm:pt modelId="{2FB72635-DF96-41B6-B659-25155CF30650}" type="sibTrans" cxnId="{768F1F4F-727C-48F5-AE0A-39AD8001EC2A}">
      <dgm:prSet/>
      <dgm:spPr/>
      <dgm:t>
        <a:bodyPr/>
        <a:lstStyle/>
        <a:p>
          <a:endParaRPr lang="ru-RU"/>
        </a:p>
      </dgm:t>
    </dgm:pt>
    <dgm:pt modelId="{6298ACF0-9D84-4A50-8206-1F712D264742}">
      <dgm:prSet custT="1"/>
      <dgm:spPr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Богатство, бедность, жадность, щедрость</a:t>
          </a:r>
        </a:p>
      </dgm:t>
    </dgm:pt>
    <dgm:pt modelId="{220F57EB-DA3C-41BC-A6CC-0567D1558599}" type="parTrans" cxnId="{ACF9CC90-CEDB-452F-8B16-32DFA0424621}">
      <dgm:prSet/>
      <dgm:spPr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endParaRPr lang="ru-RU"/>
        </a:p>
      </dgm:t>
    </dgm:pt>
    <dgm:pt modelId="{BDE0B40F-F847-41A7-B7DD-F79EA091DA4F}" type="sibTrans" cxnId="{ACF9CC90-CEDB-452F-8B16-32DFA0424621}">
      <dgm:prSet/>
      <dgm:spPr/>
      <dgm:t>
        <a:bodyPr/>
        <a:lstStyle/>
        <a:p>
          <a:endParaRPr lang="ru-RU"/>
        </a:p>
      </dgm:t>
    </dgm:pt>
    <dgm:pt modelId="{C14F4C04-311E-4E64-A8E5-B593C799EFC3}">
      <dgm:prSet custT="1"/>
      <dgm:spPr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Покупка цена. Продажа. Сформировать цепочку: продажа-товар-цена</a:t>
          </a:r>
        </a:p>
      </dgm:t>
    </dgm:pt>
    <dgm:pt modelId="{05753DA9-77C5-4F3D-A57D-C2E528A1AA43}" type="parTrans" cxnId="{F3E44E0A-BC3F-4832-AD20-159B41B05DD4}">
      <dgm:prSet/>
      <dgm:spPr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endParaRPr lang="ru-RU"/>
        </a:p>
      </dgm:t>
    </dgm:pt>
    <dgm:pt modelId="{0851BEE5-08A0-4E47-A52F-17C3437B61AC}" type="sibTrans" cxnId="{F3E44E0A-BC3F-4832-AD20-159B41B05DD4}">
      <dgm:prSet/>
      <dgm:spPr/>
      <dgm:t>
        <a:bodyPr/>
        <a:lstStyle/>
        <a:p>
          <a:endParaRPr lang="ru-RU"/>
        </a:p>
      </dgm:t>
    </dgm:pt>
    <dgm:pt modelId="{AA9E8770-3BEE-40C8-9270-06B46F0FD0BF}">
      <dgm:prSet custT="1"/>
      <dgm:spPr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Подарок, реклама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Долг, должник</a:t>
          </a:r>
        </a:p>
      </dgm:t>
    </dgm:pt>
    <dgm:pt modelId="{7333CCDE-955A-4C48-B191-8F72D40EAACE}" type="parTrans" cxnId="{FED1486E-F76F-4513-8B18-E4B902A1E2A4}">
      <dgm:prSet/>
      <dgm:spPr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gm:spPr>
      <dgm:t>
        <a:bodyPr/>
        <a:lstStyle/>
        <a:p>
          <a:endParaRPr lang="ru-RU"/>
        </a:p>
      </dgm:t>
    </dgm:pt>
    <dgm:pt modelId="{E8B369C2-3F9B-443A-86E1-43ED2125F834}" type="sibTrans" cxnId="{FED1486E-F76F-4513-8B18-E4B902A1E2A4}">
      <dgm:prSet/>
      <dgm:spPr/>
      <dgm:t>
        <a:bodyPr/>
        <a:lstStyle/>
        <a:p>
          <a:endParaRPr lang="ru-RU"/>
        </a:p>
      </dgm:t>
    </dgm:pt>
    <dgm:pt modelId="{DE288899-8FB9-46B5-8935-B77D2CC0F994}">
      <dgm:prSet custT="1"/>
      <dgm:spPr/>
      <dgm:t>
        <a:bodyPr/>
        <a:lstStyle/>
        <a:p>
          <a:r>
            <a:rPr lang="ru-RU" sz="1400" dirty="0"/>
            <a:t>План, экономия</a:t>
          </a:r>
        </a:p>
      </dgm:t>
    </dgm:pt>
    <dgm:pt modelId="{3AA5352D-92E1-4B80-BA43-BDE54A5D4BA6}" type="parTrans" cxnId="{7B723A01-289B-4E08-87C6-B04271F86D4C}">
      <dgm:prSet/>
      <dgm:spPr/>
      <dgm:t>
        <a:bodyPr/>
        <a:lstStyle/>
        <a:p>
          <a:endParaRPr lang="ru-RU"/>
        </a:p>
      </dgm:t>
    </dgm:pt>
    <dgm:pt modelId="{385DB213-1A35-4669-BB33-8D2DB4BC9F0D}" type="sibTrans" cxnId="{7B723A01-289B-4E08-87C6-B04271F86D4C}">
      <dgm:prSet/>
      <dgm:spPr/>
      <dgm:t>
        <a:bodyPr/>
        <a:lstStyle/>
        <a:p>
          <a:endParaRPr lang="ru-RU"/>
        </a:p>
      </dgm:t>
    </dgm:pt>
    <dgm:pt modelId="{BF3B3A89-4DD3-4BF2-B743-02C163B82B40}">
      <dgm:prSet custT="1"/>
      <dgm:spPr/>
      <dgm:t>
        <a:bodyPr/>
        <a:lstStyle/>
        <a:p>
          <a:r>
            <a:rPr lang="ru-RU" sz="1400" dirty="0"/>
            <a:t>Сбережения, копилка, кошелек</a:t>
          </a:r>
        </a:p>
      </dgm:t>
    </dgm:pt>
    <dgm:pt modelId="{11AEE36C-74D5-47F4-A262-9DB17636E13E}" type="parTrans" cxnId="{9570A16F-FBB7-4DCE-B404-8722EA01981F}">
      <dgm:prSet/>
      <dgm:spPr/>
      <dgm:t>
        <a:bodyPr/>
        <a:lstStyle/>
        <a:p>
          <a:endParaRPr lang="ru-RU"/>
        </a:p>
      </dgm:t>
    </dgm:pt>
    <dgm:pt modelId="{236DDC2F-AAAB-4A3D-9843-7970112360FB}" type="sibTrans" cxnId="{9570A16F-FBB7-4DCE-B404-8722EA01981F}">
      <dgm:prSet/>
      <dgm:spPr/>
      <dgm:t>
        <a:bodyPr/>
        <a:lstStyle/>
        <a:p>
          <a:endParaRPr lang="ru-RU"/>
        </a:p>
      </dgm:t>
    </dgm:pt>
    <dgm:pt modelId="{E00E9653-DBBE-43F9-83B9-FB9F9D2B02EC}" type="pres">
      <dgm:prSet presAssocID="{71E14531-9CFC-4009-9A96-F58596FCA07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D7770C9-F6D8-4B2A-9A1A-B96502C6A638}" type="pres">
      <dgm:prSet presAssocID="{2DC0CB9A-A96D-4D8E-A62E-80DFC058472C}" presName="hierRoot1" presStyleCnt="0">
        <dgm:presLayoutVars>
          <dgm:hierBranch val="hang"/>
        </dgm:presLayoutVars>
      </dgm:prSet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D5AE9371-A4C5-4ECA-BDD4-149F4379E652}" type="pres">
      <dgm:prSet presAssocID="{2DC0CB9A-A96D-4D8E-A62E-80DFC058472C}" presName="rootComposite1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794840C2-541E-4391-B92B-072FE2CEB189}" type="pres">
      <dgm:prSet presAssocID="{2DC0CB9A-A96D-4D8E-A62E-80DFC058472C}" presName="rootText1" presStyleLbl="node0" presStyleIdx="0" presStyleCnt="1" custScaleX="326244" custScaleY="85044" custLinFactNeighborX="-4459" custLinFactNeighborY="77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3DC25E-EF04-4A69-971C-4F39C53C9632}" type="pres">
      <dgm:prSet presAssocID="{2DC0CB9A-A96D-4D8E-A62E-80DFC058472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CB4D119-1668-4E81-A7E6-7C9E00132723}" type="pres">
      <dgm:prSet presAssocID="{2DC0CB9A-A96D-4D8E-A62E-80DFC058472C}" presName="hierChild2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EAA21A36-98F1-4A3A-8A6C-2625CCBB615C}" type="pres">
      <dgm:prSet presAssocID="{E8EAD582-29B3-4726-B890-69DFC8D8FCB6}" presName="Name48" presStyleLbl="parChTrans1D2" presStyleIdx="0" presStyleCnt="8"/>
      <dgm:spPr/>
      <dgm:t>
        <a:bodyPr/>
        <a:lstStyle/>
        <a:p>
          <a:endParaRPr lang="ru-RU"/>
        </a:p>
      </dgm:t>
    </dgm:pt>
    <dgm:pt modelId="{163A0EB3-E062-4050-A08F-8C3A822DCE39}" type="pres">
      <dgm:prSet presAssocID="{FDE68E27-E0AA-4A0F-B46A-3507541A82AB}" presName="hierRoot2" presStyleCnt="0">
        <dgm:presLayoutVars>
          <dgm:hierBranch/>
        </dgm:presLayoutVars>
      </dgm:prSet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3C28079C-6B9E-424E-BF32-2535D1884F18}" type="pres">
      <dgm:prSet presAssocID="{FDE68E27-E0AA-4A0F-B46A-3507541A82AB}" presName="rootComposite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6CE02A70-CF8C-41C8-9E97-E7E66F045DFB}" type="pres">
      <dgm:prSet presAssocID="{FDE68E27-E0AA-4A0F-B46A-3507541A82AB}" presName="rootText" presStyleLbl="node2" presStyleIdx="0" presStyleCnt="8" custScaleX="189259" custScaleY="120876" custLinFactNeighborX="-2006" custLinFactNeighborY="-176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0B063B-F146-465F-A6E1-241C9707229D}" type="pres">
      <dgm:prSet presAssocID="{FDE68E27-E0AA-4A0F-B46A-3507541A82AB}" presName="rootConnector" presStyleLbl="node2" presStyleIdx="0" presStyleCnt="8"/>
      <dgm:spPr/>
      <dgm:t>
        <a:bodyPr/>
        <a:lstStyle/>
        <a:p>
          <a:endParaRPr lang="ru-RU"/>
        </a:p>
      </dgm:t>
    </dgm:pt>
    <dgm:pt modelId="{715A8995-370E-4388-8CA7-AAA3F3ACE2DB}" type="pres">
      <dgm:prSet presAssocID="{FDE68E27-E0AA-4A0F-B46A-3507541A82AB}" presName="hierChild4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FE9236F3-8756-42C8-962C-79383726C2D5}" type="pres">
      <dgm:prSet presAssocID="{FDE68E27-E0AA-4A0F-B46A-3507541A82AB}" presName="hierChild5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9A2BF72B-73A1-4032-A297-64EE1EC0C6C5}" type="pres">
      <dgm:prSet presAssocID="{00D60BAE-DF27-49B9-98F8-692F551B1DDA}" presName="Name48" presStyleLbl="parChTrans1D2" presStyleIdx="1" presStyleCnt="8"/>
      <dgm:spPr/>
      <dgm:t>
        <a:bodyPr/>
        <a:lstStyle/>
        <a:p>
          <a:endParaRPr lang="ru-RU"/>
        </a:p>
      </dgm:t>
    </dgm:pt>
    <dgm:pt modelId="{AAC88CA2-6E41-4826-9F78-FE547FD4E660}" type="pres">
      <dgm:prSet presAssocID="{CB67074D-4F99-40D9-B97F-A151F384256B}" presName="hierRoot2" presStyleCnt="0">
        <dgm:presLayoutVars>
          <dgm:hierBranch/>
        </dgm:presLayoutVars>
      </dgm:prSet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C1365530-47B9-4AC3-B164-691F5D6B6FEE}" type="pres">
      <dgm:prSet presAssocID="{CB67074D-4F99-40D9-B97F-A151F384256B}" presName="rootComposite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E1969F81-18D7-4050-8DCA-2A3A94C7E292}" type="pres">
      <dgm:prSet presAssocID="{CB67074D-4F99-40D9-B97F-A151F384256B}" presName="rootText" presStyleLbl="node2" presStyleIdx="1" presStyleCnt="8" custScaleX="225234" custScaleY="127600" custLinFactNeighborX="16653" custLinFactNeighborY="-349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53461A-A0F6-463E-A529-73F16CC66944}" type="pres">
      <dgm:prSet presAssocID="{CB67074D-4F99-40D9-B97F-A151F384256B}" presName="rootConnector" presStyleLbl="node2" presStyleIdx="1" presStyleCnt="8"/>
      <dgm:spPr/>
      <dgm:t>
        <a:bodyPr/>
        <a:lstStyle/>
        <a:p>
          <a:endParaRPr lang="ru-RU"/>
        </a:p>
      </dgm:t>
    </dgm:pt>
    <dgm:pt modelId="{B0F71754-ECCF-4711-B7D7-0CDD7B190AAC}" type="pres">
      <dgm:prSet presAssocID="{CB67074D-4F99-40D9-B97F-A151F384256B}" presName="hierChild4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60669E1C-BEAC-4153-8756-24A1244688F5}" type="pres">
      <dgm:prSet presAssocID="{CB67074D-4F99-40D9-B97F-A151F384256B}" presName="hierChild5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5360C742-6600-409E-A104-40F27BE5E38F}" type="pres">
      <dgm:prSet presAssocID="{32C646CA-5886-43CF-A8F1-68CBE9E26B25}" presName="Name48" presStyleLbl="parChTrans1D2" presStyleIdx="2" presStyleCnt="8"/>
      <dgm:spPr/>
      <dgm:t>
        <a:bodyPr/>
        <a:lstStyle/>
        <a:p>
          <a:endParaRPr lang="ru-RU"/>
        </a:p>
      </dgm:t>
    </dgm:pt>
    <dgm:pt modelId="{9B48EF12-4B7A-4CA8-A9DF-1DC21344CCE2}" type="pres">
      <dgm:prSet presAssocID="{CE6616C7-CE80-4375-AD3D-1D7676A6154B}" presName="hierRoot2" presStyleCnt="0">
        <dgm:presLayoutVars>
          <dgm:hierBranch/>
        </dgm:presLayoutVars>
      </dgm:prSet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EB148A6A-97CE-4B8F-A172-F872605D42F6}" type="pres">
      <dgm:prSet presAssocID="{CE6616C7-CE80-4375-AD3D-1D7676A6154B}" presName="rootComposite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139625A1-BE61-4A9E-8FFD-928D838BB956}" type="pres">
      <dgm:prSet presAssocID="{CE6616C7-CE80-4375-AD3D-1D7676A6154B}" presName="rootText" presStyleLbl="node2" presStyleIdx="2" presStyleCnt="8" custScaleX="260415" custScaleY="131762" custLinFactNeighborX="-11921" custLinFactNeighborY="-184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5B5001-8873-4DDF-96E5-E988BDCB5C46}" type="pres">
      <dgm:prSet presAssocID="{CE6616C7-CE80-4375-AD3D-1D7676A6154B}" presName="rootConnector" presStyleLbl="node2" presStyleIdx="2" presStyleCnt="8"/>
      <dgm:spPr/>
      <dgm:t>
        <a:bodyPr/>
        <a:lstStyle/>
        <a:p>
          <a:endParaRPr lang="ru-RU"/>
        </a:p>
      </dgm:t>
    </dgm:pt>
    <dgm:pt modelId="{BBFA8E00-2B8F-4E33-BC78-5B2780447199}" type="pres">
      <dgm:prSet presAssocID="{CE6616C7-CE80-4375-AD3D-1D7676A6154B}" presName="hierChild4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E43AB7B4-6BA8-4AC0-8A9D-D521F192D5A6}" type="pres">
      <dgm:prSet presAssocID="{CE6616C7-CE80-4375-AD3D-1D7676A6154B}" presName="hierChild5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79C8A1B3-D046-4B75-A73F-9754DE32F7AB}" type="pres">
      <dgm:prSet presAssocID="{DA4EC837-CF8F-4ED8-9B40-3D46F6AA7120}" presName="Name48" presStyleLbl="parChTrans1D2" presStyleIdx="3" presStyleCnt="8"/>
      <dgm:spPr/>
      <dgm:t>
        <a:bodyPr/>
        <a:lstStyle/>
        <a:p>
          <a:endParaRPr lang="ru-RU"/>
        </a:p>
      </dgm:t>
    </dgm:pt>
    <dgm:pt modelId="{98F61EA4-0034-4E5C-B458-656DAA6DECFF}" type="pres">
      <dgm:prSet presAssocID="{1744B78E-54B0-4F56-8561-00D3F0A7BA5E}" presName="hierRoot2" presStyleCnt="0">
        <dgm:presLayoutVars>
          <dgm:hierBranch/>
        </dgm:presLayoutVars>
      </dgm:prSet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9D1ED06F-C69E-4035-8ABD-11AFD539F30A}" type="pres">
      <dgm:prSet presAssocID="{1744B78E-54B0-4F56-8561-00D3F0A7BA5E}" presName="rootComposite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76D58CC3-D934-4A7B-B566-A59DA38DAEBB}" type="pres">
      <dgm:prSet presAssocID="{1744B78E-54B0-4F56-8561-00D3F0A7BA5E}" presName="rootText" presStyleLbl="node2" presStyleIdx="3" presStyleCnt="8" custScaleX="207513" custScaleY="77480" custLinFactNeighborX="12817" custLinFactNeighborY="-29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F661F1-4507-410B-A82B-B443CED7ECD8}" type="pres">
      <dgm:prSet presAssocID="{1744B78E-54B0-4F56-8561-00D3F0A7BA5E}" presName="rootConnector" presStyleLbl="node2" presStyleIdx="3" presStyleCnt="8"/>
      <dgm:spPr/>
      <dgm:t>
        <a:bodyPr/>
        <a:lstStyle/>
        <a:p>
          <a:endParaRPr lang="ru-RU"/>
        </a:p>
      </dgm:t>
    </dgm:pt>
    <dgm:pt modelId="{3BF68508-C88F-457F-A610-134A542D6E20}" type="pres">
      <dgm:prSet presAssocID="{1744B78E-54B0-4F56-8561-00D3F0A7BA5E}" presName="hierChild4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A9EBD1D9-2482-4EE5-820F-C2DAB75B7B8C}" type="pres">
      <dgm:prSet presAssocID="{1744B78E-54B0-4F56-8561-00D3F0A7BA5E}" presName="hierChild5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2C234FA2-D882-4E5D-A728-E272C22A3E32}" type="pres">
      <dgm:prSet presAssocID="{1B26D7F6-DAA4-4ED6-9CB5-03093D3168B9}" presName="Name48" presStyleLbl="parChTrans1D2" presStyleIdx="4" presStyleCnt="8"/>
      <dgm:spPr/>
      <dgm:t>
        <a:bodyPr/>
        <a:lstStyle/>
        <a:p>
          <a:endParaRPr lang="ru-RU"/>
        </a:p>
      </dgm:t>
    </dgm:pt>
    <dgm:pt modelId="{330569B8-790B-4370-B3DB-6037FD3E4802}" type="pres">
      <dgm:prSet presAssocID="{30BE2D07-8806-4C14-8EEB-BA0453817BD7}" presName="hierRoot2" presStyleCnt="0">
        <dgm:presLayoutVars>
          <dgm:hierBranch/>
        </dgm:presLayoutVars>
      </dgm:prSet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9C79DBC7-C6BC-4A5F-BD33-246D2B129D12}" type="pres">
      <dgm:prSet presAssocID="{30BE2D07-8806-4C14-8EEB-BA0453817BD7}" presName="rootComposite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717D1EC4-ECDC-4787-A55B-E6552CD6BB92}" type="pres">
      <dgm:prSet presAssocID="{30BE2D07-8806-4C14-8EEB-BA0453817BD7}" presName="rootText" presStyleLbl="node2" presStyleIdx="4" presStyleCnt="8" custScaleX="212914" custScaleY="123427" custLinFactNeighborX="-1270" custLinFactNeighborY="-348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735AB0-E579-4B45-8A22-C80A1555BCF3}" type="pres">
      <dgm:prSet presAssocID="{30BE2D07-8806-4C14-8EEB-BA0453817BD7}" presName="rootConnector" presStyleLbl="node2" presStyleIdx="4" presStyleCnt="8"/>
      <dgm:spPr/>
      <dgm:t>
        <a:bodyPr/>
        <a:lstStyle/>
        <a:p>
          <a:endParaRPr lang="ru-RU"/>
        </a:p>
      </dgm:t>
    </dgm:pt>
    <dgm:pt modelId="{037E5037-7CD0-44FB-95A7-4D75A61B3D9D}" type="pres">
      <dgm:prSet presAssocID="{30BE2D07-8806-4C14-8EEB-BA0453817BD7}" presName="hierChild4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AF716619-958A-4809-9DA6-E1C3484E4C91}" type="pres">
      <dgm:prSet presAssocID="{11AEE36C-74D5-47F4-A262-9DB17636E13E}" presName="Name35" presStyleLbl="parChTrans1D3" presStyleIdx="0" presStyleCnt="2"/>
      <dgm:spPr/>
      <dgm:t>
        <a:bodyPr/>
        <a:lstStyle/>
        <a:p>
          <a:endParaRPr lang="ru-RU"/>
        </a:p>
      </dgm:t>
    </dgm:pt>
    <dgm:pt modelId="{5C70FF35-0295-454A-9B34-104275EB1E37}" type="pres">
      <dgm:prSet presAssocID="{BF3B3A89-4DD3-4BF2-B743-02C163B82B40}" presName="hierRoot2" presStyleCnt="0">
        <dgm:presLayoutVars>
          <dgm:hierBranch val="init"/>
        </dgm:presLayoutVars>
      </dgm:prSet>
      <dgm:spPr/>
    </dgm:pt>
    <dgm:pt modelId="{FE3DEEE8-6FB5-402E-90B8-36126CD7B3DD}" type="pres">
      <dgm:prSet presAssocID="{BF3B3A89-4DD3-4BF2-B743-02C163B82B40}" presName="rootComposite" presStyleCnt="0"/>
      <dgm:spPr/>
    </dgm:pt>
    <dgm:pt modelId="{8CA464E0-4547-42F7-8E54-DD0126FB8FA7}" type="pres">
      <dgm:prSet presAssocID="{BF3B3A89-4DD3-4BF2-B743-02C163B82B40}" presName="rootText" presStyleLbl="node3" presStyleIdx="0" presStyleCnt="2" custScaleX="165503" custLinFactNeighborX="-1270" custLinFactNeighborY="-399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96DD03-DE45-41EA-A73E-B47C5D8D7B76}" type="pres">
      <dgm:prSet presAssocID="{BF3B3A89-4DD3-4BF2-B743-02C163B82B40}" presName="rootConnector" presStyleLbl="node3" presStyleIdx="0" presStyleCnt="2"/>
      <dgm:spPr/>
      <dgm:t>
        <a:bodyPr/>
        <a:lstStyle/>
        <a:p>
          <a:endParaRPr lang="ru-RU"/>
        </a:p>
      </dgm:t>
    </dgm:pt>
    <dgm:pt modelId="{9A762543-5469-4522-AA98-FE5B25720F63}" type="pres">
      <dgm:prSet presAssocID="{BF3B3A89-4DD3-4BF2-B743-02C163B82B40}" presName="hierChild4" presStyleCnt="0"/>
      <dgm:spPr/>
    </dgm:pt>
    <dgm:pt modelId="{306CA529-BC18-45F7-BFE4-A037706AFBE9}" type="pres">
      <dgm:prSet presAssocID="{BF3B3A89-4DD3-4BF2-B743-02C163B82B40}" presName="hierChild5" presStyleCnt="0"/>
      <dgm:spPr/>
    </dgm:pt>
    <dgm:pt modelId="{0393B595-DE7C-42EE-BC85-8BBCDF161757}" type="pres">
      <dgm:prSet presAssocID="{30BE2D07-8806-4C14-8EEB-BA0453817BD7}" presName="hierChild5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F3697B6B-187E-4630-AD69-E05C2983D120}" type="pres">
      <dgm:prSet presAssocID="{3AA5352D-92E1-4B80-BA43-BDE54A5D4BA6}" presName="Name48" presStyleLbl="parChTrans1D2" presStyleIdx="5" presStyleCnt="8"/>
      <dgm:spPr/>
      <dgm:t>
        <a:bodyPr/>
        <a:lstStyle/>
        <a:p>
          <a:endParaRPr lang="ru-RU"/>
        </a:p>
      </dgm:t>
    </dgm:pt>
    <dgm:pt modelId="{BDB3B154-3475-4074-BA2E-2F6B93C27BE6}" type="pres">
      <dgm:prSet presAssocID="{DE288899-8FB9-46B5-8935-B77D2CC0F994}" presName="hierRoot2" presStyleCnt="0">
        <dgm:presLayoutVars>
          <dgm:hierBranch val="init"/>
        </dgm:presLayoutVars>
      </dgm:prSet>
      <dgm:spPr/>
    </dgm:pt>
    <dgm:pt modelId="{4103F3E1-BDF3-4789-8407-979B6BF6E362}" type="pres">
      <dgm:prSet presAssocID="{DE288899-8FB9-46B5-8935-B77D2CC0F994}" presName="rootComposite" presStyleCnt="0"/>
      <dgm:spPr/>
    </dgm:pt>
    <dgm:pt modelId="{96CD9C2E-ECA8-4E13-A0D5-FE8BCAE3E105}" type="pres">
      <dgm:prSet presAssocID="{DE288899-8FB9-46B5-8935-B77D2CC0F994}" presName="rootText" presStyleLbl="node2" presStyleIdx="5" presStyleCnt="8" custScaleX="153894" custLinFactNeighborX="40121" custLinFactNeighborY="-489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A5BDD4-D44D-46D9-9508-7DEB6D9E17C6}" type="pres">
      <dgm:prSet presAssocID="{DE288899-8FB9-46B5-8935-B77D2CC0F994}" presName="rootConnector" presStyleLbl="node2" presStyleIdx="5" presStyleCnt="8"/>
      <dgm:spPr/>
      <dgm:t>
        <a:bodyPr/>
        <a:lstStyle/>
        <a:p>
          <a:endParaRPr lang="ru-RU"/>
        </a:p>
      </dgm:t>
    </dgm:pt>
    <dgm:pt modelId="{CA6A71A1-67F4-418A-99F7-4F03FBCB3B35}" type="pres">
      <dgm:prSet presAssocID="{DE288899-8FB9-46B5-8935-B77D2CC0F994}" presName="hierChild4" presStyleCnt="0"/>
      <dgm:spPr/>
    </dgm:pt>
    <dgm:pt modelId="{68397E82-FF43-409A-9678-C88F97088398}" type="pres">
      <dgm:prSet presAssocID="{220F57EB-DA3C-41BC-A6CC-0567D1558599}" presName="Name37" presStyleLbl="parChTrans1D3" presStyleIdx="1" presStyleCnt="2"/>
      <dgm:spPr/>
      <dgm:t>
        <a:bodyPr/>
        <a:lstStyle/>
        <a:p>
          <a:endParaRPr lang="ru-RU"/>
        </a:p>
      </dgm:t>
    </dgm:pt>
    <dgm:pt modelId="{C26BE987-739A-4268-AD4D-5AB4DDFC0FF8}" type="pres">
      <dgm:prSet presAssocID="{6298ACF0-9D84-4A50-8206-1F712D264742}" presName="hierRoot2" presStyleCnt="0">
        <dgm:presLayoutVars>
          <dgm:hierBranch/>
        </dgm:presLayoutVars>
      </dgm:prSet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7849026D-6654-4C4B-8836-5C5699B6D55F}" type="pres">
      <dgm:prSet presAssocID="{6298ACF0-9D84-4A50-8206-1F712D264742}" presName="rootComposite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49CC5FBA-71FB-423C-BF41-5AE057B4D6F5}" type="pres">
      <dgm:prSet presAssocID="{6298ACF0-9D84-4A50-8206-1F712D264742}" presName="rootText" presStyleLbl="node3" presStyleIdx="1" presStyleCnt="2" custScaleX="216444" custScaleY="131036" custLinFactNeighborX="20605" custLinFactNeighborY="-482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6DD84A-256D-4CA5-B4C6-3D2A9464F4A7}" type="pres">
      <dgm:prSet presAssocID="{6298ACF0-9D84-4A50-8206-1F712D264742}" presName="rootConnector" presStyleLbl="node3" presStyleIdx="1" presStyleCnt="2"/>
      <dgm:spPr/>
      <dgm:t>
        <a:bodyPr/>
        <a:lstStyle/>
        <a:p>
          <a:endParaRPr lang="ru-RU"/>
        </a:p>
      </dgm:t>
    </dgm:pt>
    <dgm:pt modelId="{C14CBB78-7C80-498A-8EDA-3B228FE9D79B}" type="pres">
      <dgm:prSet presAssocID="{6298ACF0-9D84-4A50-8206-1F712D264742}" presName="hierChild4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B1F06DBA-C503-468D-9D78-219CC845E6B4}" type="pres">
      <dgm:prSet presAssocID="{6298ACF0-9D84-4A50-8206-1F712D264742}" presName="hierChild5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4084DBCA-620C-4F50-9013-F8A02FD47E7D}" type="pres">
      <dgm:prSet presAssocID="{DE288899-8FB9-46B5-8935-B77D2CC0F994}" presName="hierChild5" presStyleCnt="0"/>
      <dgm:spPr/>
    </dgm:pt>
    <dgm:pt modelId="{71ABE724-6F8B-4BB3-9A53-D37EF40EFADF}" type="pres">
      <dgm:prSet presAssocID="{05753DA9-77C5-4F3D-A57D-C2E528A1AA43}" presName="Name48" presStyleLbl="parChTrans1D2" presStyleIdx="6" presStyleCnt="8"/>
      <dgm:spPr/>
      <dgm:t>
        <a:bodyPr/>
        <a:lstStyle/>
        <a:p>
          <a:endParaRPr lang="ru-RU"/>
        </a:p>
      </dgm:t>
    </dgm:pt>
    <dgm:pt modelId="{3B889903-CAF3-448B-B365-06141CB87470}" type="pres">
      <dgm:prSet presAssocID="{C14F4C04-311E-4E64-A8E5-B593C799EFC3}" presName="hierRoot2" presStyleCnt="0">
        <dgm:presLayoutVars>
          <dgm:hierBranch/>
        </dgm:presLayoutVars>
      </dgm:prSet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A0684019-84F9-43AC-AB76-44D3BB23DAD8}" type="pres">
      <dgm:prSet presAssocID="{C14F4C04-311E-4E64-A8E5-B593C799EFC3}" presName="rootComposite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3E1AF931-E221-4095-BF7D-65C848A154CC}" type="pres">
      <dgm:prSet presAssocID="{C14F4C04-311E-4E64-A8E5-B593C799EFC3}" presName="rootText" presStyleLbl="node2" presStyleIdx="6" presStyleCnt="8" custScaleX="189429" custScaleY="161051" custLinFactNeighborX="-20012" custLinFactNeighborY="-663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E1A214-036B-49A7-93EF-5F9B154D2384}" type="pres">
      <dgm:prSet presAssocID="{C14F4C04-311E-4E64-A8E5-B593C799EFC3}" presName="rootConnector" presStyleLbl="node2" presStyleIdx="6" presStyleCnt="8"/>
      <dgm:spPr/>
      <dgm:t>
        <a:bodyPr/>
        <a:lstStyle/>
        <a:p>
          <a:endParaRPr lang="ru-RU"/>
        </a:p>
      </dgm:t>
    </dgm:pt>
    <dgm:pt modelId="{D4D97122-ECD4-4CB9-BBD0-D77B07949DC9}" type="pres">
      <dgm:prSet presAssocID="{C14F4C04-311E-4E64-A8E5-B593C799EFC3}" presName="hierChild4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1671F028-89BB-40C0-919C-7CFDFBBECA99}" type="pres">
      <dgm:prSet presAssocID="{C14F4C04-311E-4E64-A8E5-B593C799EFC3}" presName="hierChild5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DB78885A-A5C5-4E99-865A-462A7BD69F32}" type="pres">
      <dgm:prSet presAssocID="{7333CCDE-955A-4C48-B191-8F72D40EAACE}" presName="Name48" presStyleLbl="parChTrans1D2" presStyleIdx="7" presStyleCnt="8"/>
      <dgm:spPr/>
      <dgm:t>
        <a:bodyPr/>
        <a:lstStyle/>
        <a:p>
          <a:endParaRPr lang="ru-RU"/>
        </a:p>
      </dgm:t>
    </dgm:pt>
    <dgm:pt modelId="{259042F0-7094-449B-A8E3-EB1DEAA00BAD}" type="pres">
      <dgm:prSet presAssocID="{AA9E8770-3BEE-40C8-9270-06B46F0FD0BF}" presName="hierRoot2" presStyleCnt="0">
        <dgm:presLayoutVars>
          <dgm:hierBranch/>
        </dgm:presLayoutVars>
      </dgm:prSet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9CEB1D7B-35C3-48CA-990E-452D6A4C0CDA}" type="pres">
      <dgm:prSet presAssocID="{AA9E8770-3BEE-40C8-9270-06B46F0FD0BF}" presName="rootComposite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A1FD12E9-84BB-4B5E-B2FF-D789D3766FEC}" type="pres">
      <dgm:prSet presAssocID="{AA9E8770-3BEE-40C8-9270-06B46F0FD0BF}" presName="rootText" presStyleLbl="node2" presStyleIdx="7" presStyleCnt="8" custScaleX="176330" custScaleY="129614" custLinFactNeighborX="31277" custLinFactNeighborY="-445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70283A-F7B2-4501-887B-751E057B61EA}" type="pres">
      <dgm:prSet presAssocID="{AA9E8770-3BEE-40C8-9270-06B46F0FD0BF}" presName="rootConnector" presStyleLbl="node2" presStyleIdx="7" presStyleCnt="8"/>
      <dgm:spPr/>
      <dgm:t>
        <a:bodyPr/>
        <a:lstStyle/>
        <a:p>
          <a:endParaRPr lang="ru-RU"/>
        </a:p>
      </dgm:t>
    </dgm:pt>
    <dgm:pt modelId="{157BC39D-E980-4BBD-99D7-67C51FF7F66C}" type="pres">
      <dgm:prSet presAssocID="{AA9E8770-3BEE-40C8-9270-06B46F0FD0BF}" presName="hierChild4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030539C8-DC20-4580-BAC9-7D1C53502A3D}" type="pres">
      <dgm:prSet presAssocID="{AA9E8770-3BEE-40C8-9270-06B46F0FD0BF}" presName="hierChild5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  <dgm:pt modelId="{A4E897D6-C5E7-4A6A-8C6D-FAAA040C21E9}" type="pres">
      <dgm:prSet presAssocID="{2DC0CB9A-A96D-4D8E-A62E-80DFC058472C}" presName="hierChild3" presStyleCnt="0"/>
      <dgm:spPr>
        <a:scene3d>
          <a:camera prst="orthographicFront"/>
          <a:lightRig rig="threePt" dir="t"/>
        </a:scene3d>
        <a:sp3d extrusionH="76200">
          <a:extrusionClr>
            <a:schemeClr val="accent6">
              <a:lumMod val="75000"/>
            </a:schemeClr>
          </a:extrusionClr>
        </a:sp3d>
      </dgm:spPr>
    </dgm:pt>
  </dgm:ptLst>
  <dgm:cxnLst>
    <dgm:cxn modelId="{05F5EE36-0ED1-4136-BBA6-AA45D0E59DE5}" type="presOf" srcId="{05753DA9-77C5-4F3D-A57D-C2E528A1AA43}" destId="{71ABE724-6F8B-4BB3-9A53-D37EF40EFADF}" srcOrd="0" destOrd="0" presId="urn:microsoft.com/office/officeart/2005/8/layout/orgChart1"/>
    <dgm:cxn modelId="{EDD7BA28-8334-4648-8E6D-C3144FFF2091}" type="presOf" srcId="{CE6616C7-CE80-4375-AD3D-1D7676A6154B}" destId="{225B5001-8873-4DDF-96E5-E988BDCB5C46}" srcOrd="1" destOrd="0" presId="urn:microsoft.com/office/officeart/2005/8/layout/orgChart1"/>
    <dgm:cxn modelId="{24DF772C-E53B-4FDE-8434-6924A3D52176}" type="presOf" srcId="{C14F4C04-311E-4E64-A8E5-B593C799EFC3}" destId="{3E1AF931-E221-4095-BF7D-65C848A154CC}" srcOrd="0" destOrd="0" presId="urn:microsoft.com/office/officeart/2005/8/layout/orgChart1"/>
    <dgm:cxn modelId="{20A5BCF9-E9C8-4158-9A3D-61D4E690A567}" type="presOf" srcId="{30BE2D07-8806-4C14-8EEB-BA0453817BD7}" destId="{99735AB0-E579-4B45-8A22-C80A1555BCF3}" srcOrd="1" destOrd="0" presId="urn:microsoft.com/office/officeart/2005/8/layout/orgChart1"/>
    <dgm:cxn modelId="{768F1F4F-727C-48F5-AE0A-39AD8001EC2A}" srcId="{2DC0CB9A-A96D-4D8E-A62E-80DFC058472C}" destId="{30BE2D07-8806-4C14-8EEB-BA0453817BD7}" srcOrd="4" destOrd="0" parTransId="{1B26D7F6-DAA4-4ED6-9CB5-03093D3168B9}" sibTransId="{2FB72635-DF96-41B6-B659-25155CF30650}"/>
    <dgm:cxn modelId="{CDEDC61A-8509-4B01-8517-7CE9FB8F863D}" srcId="{2DC0CB9A-A96D-4D8E-A62E-80DFC058472C}" destId="{CB67074D-4F99-40D9-B97F-A151F384256B}" srcOrd="1" destOrd="0" parTransId="{00D60BAE-DF27-49B9-98F8-692F551B1DDA}" sibTransId="{0385FA50-C313-4B6C-A44F-FBAA69647D9D}"/>
    <dgm:cxn modelId="{21A9870F-B0D8-4C30-AF3E-10BAAA003BB6}" type="presOf" srcId="{1744B78E-54B0-4F56-8561-00D3F0A7BA5E}" destId="{76D58CC3-D934-4A7B-B566-A59DA38DAEBB}" srcOrd="0" destOrd="0" presId="urn:microsoft.com/office/officeart/2005/8/layout/orgChart1"/>
    <dgm:cxn modelId="{7AB4970C-CB41-4C44-B83A-ED99D58B5BC0}" type="presOf" srcId="{E8EAD582-29B3-4726-B890-69DFC8D8FCB6}" destId="{EAA21A36-98F1-4A3A-8A6C-2625CCBB615C}" srcOrd="0" destOrd="0" presId="urn:microsoft.com/office/officeart/2005/8/layout/orgChart1"/>
    <dgm:cxn modelId="{EBD3F354-8861-428F-B8BD-8F8960702F14}" type="presOf" srcId="{1B26D7F6-DAA4-4ED6-9CB5-03093D3168B9}" destId="{2C234FA2-D882-4E5D-A728-E272C22A3E32}" srcOrd="0" destOrd="0" presId="urn:microsoft.com/office/officeart/2005/8/layout/orgChart1"/>
    <dgm:cxn modelId="{A803D117-623C-4CC5-92CD-735FE44EBB4F}" srcId="{2DC0CB9A-A96D-4D8E-A62E-80DFC058472C}" destId="{1744B78E-54B0-4F56-8561-00D3F0A7BA5E}" srcOrd="3" destOrd="0" parTransId="{DA4EC837-CF8F-4ED8-9B40-3D46F6AA7120}" sibTransId="{907C9E62-E86D-4639-8C9C-E8A8D1E29CAB}"/>
    <dgm:cxn modelId="{5FCCC79F-F260-4677-9211-C5F706E23C10}" type="presOf" srcId="{220F57EB-DA3C-41BC-A6CC-0567D1558599}" destId="{68397E82-FF43-409A-9678-C88F97088398}" srcOrd="0" destOrd="0" presId="urn:microsoft.com/office/officeart/2005/8/layout/orgChart1"/>
    <dgm:cxn modelId="{F3E44E0A-BC3F-4832-AD20-159B41B05DD4}" srcId="{2DC0CB9A-A96D-4D8E-A62E-80DFC058472C}" destId="{C14F4C04-311E-4E64-A8E5-B593C799EFC3}" srcOrd="6" destOrd="0" parTransId="{05753DA9-77C5-4F3D-A57D-C2E528A1AA43}" sibTransId="{0851BEE5-08A0-4E47-A52F-17C3437B61AC}"/>
    <dgm:cxn modelId="{ACF9CC90-CEDB-452F-8B16-32DFA0424621}" srcId="{DE288899-8FB9-46B5-8935-B77D2CC0F994}" destId="{6298ACF0-9D84-4A50-8206-1F712D264742}" srcOrd="0" destOrd="0" parTransId="{220F57EB-DA3C-41BC-A6CC-0567D1558599}" sibTransId="{BDE0B40F-F847-41A7-B7DD-F79EA091DA4F}"/>
    <dgm:cxn modelId="{D822DEA7-20A8-4A3A-82A0-DA5371019B8C}" type="presOf" srcId="{30BE2D07-8806-4C14-8EEB-BA0453817BD7}" destId="{717D1EC4-ECDC-4787-A55B-E6552CD6BB92}" srcOrd="0" destOrd="0" presId="urn:microsoft.com/office/officeart/2005/8/layout/orgChart1"/>
    <dgm:cxn modelId="{97BDA76A-0200-4EA8-9384-EFC0BBD05535}" srcId="{71E14531-9CFC-4009-9A96-F58596FCA079}" destId="{2DC0CB9A-A96D-4D8E-A62E-80DFC058472C}" srcOrd="0" destOrd="0" parTransId="{584DF444-F671-4D27-9C4D-1B1DC7668292}" sibTransId="{1A4D755D-7589-4C94-B10D-3C51BCC5FF90}"/>
    <dgm:cxn modelId="{6ADECCAC-FE57-4A32-92D4-1C3B412F1D9B}" type="presOf" srcId="{CE6616C7-CE80-4375-AD3D-1D7676A6154B}" destId="{139625A1-BE61-4A9E-8FFD-928D838BB956}" srcOrd="0" destOrd="0" presId="urn:microsoft.com/office/officeart/2005/8/layout/orgChart1"/>
    <dgm:cxn modelId="{803D16BA-18CE-4705-A320-4038E8E8F880}" type="presOf" srcId="{DA4EC837-CF8F-4ED8-9B40-3D46F6AA7120}" destId="{79C8A1B3-D046-4B75-A73F-9754DE32F7AB}" srcOrd="0" destOrd="0" presId="urn:microsoft.com/office/officeart/2005/8/layout/orgChart1"/>
    <dgm:cxn modelId="{DA009D98-5D1F-458E-9544-4D2FC45FD289}" type="presOf" srcId="{CB67074D-4F99-40D9-B97F-A151F384256B}" destId="{E1969F81-18D7-4050-8DCA-2A3A94C7E292}" srcOrd="0" destOrd="0" presId="urn:microsoft.com/office/officeart/2005/8/layout/orgChart1"/>
    <dgm:cxn modelId="{02180A2E-E540-4FDD-9DE4-1F8CE6ECF23B}" srcId="{2DC0CB9A-A96D-4D8E-A62E-80DFC058472C}" destId="{FDE68E27-E0AA-4A0F-B46A-3507541A82AB}" srcOrd="0" destOrd="0" parTransId="{E8EAD582-29B3-4726-B890-69DFC8D8FCB6}" sibTransId="{E7AB9186-F929-49C8-8EFB-2EC1124863C1}"/>
    <dgm:cxn modelId="{93A5DC74-31D9-4CF1-97C3-621F7DC4C845}" type="presOf" srcId="{FDE68E27-E0AA-4A0F-B46A-3507541A82AB}" destId="{DE0B063B-F146-465F-A6E1-241C9707229D}" srcOrd="1" destOrd="0" presId="urn:microsoft.com/office/officeart/2005/8/layout/orgChart1"/>
    <dgm:cxn modelId="{4DB743C2-1B40-4DC3-A7C2-356CF93023A5}" type="presOf" srcId="{00D60BAE-DF27-49B9-98F8-692F551B1DDA}" destId="{9A2BF72B-73A1-4032-A297-64EE1EC0C6C5}" srcOrd="0" destOrd="0" presId="urn:microsoft.com/office/officeart/2005/8/layout/orgChart1"/>
    <dgm:cxn modelId="{9570A16F-FBB7-4DCE-B404-8722EA01981F}" srcId="{30BE2D07-8806-4C14-8EEB-BA0453817BD7}" destId="{BF3B3A89-4DD3-4BF2-B743-02C163B82B40}" srcOrd="0" destOrd="0" parTransId="{11AEE36C-74D5-47F4-A262-9DB17636E13E}" sibTransId="{236DDC2F-AAAB-4A3D-9843-7970112360FB}"/>
    <dgm:cxn modelId="{2F74BED1-59ED-4FD3-8E6E-53EE7A027BA7}" type="presOf" srcId="{C14F4C04-311E-4E64-A8E5-B593C799EFC3}" destId="{95E1A214-036B-49A7-93EF-5F9B154D2384}" srcOrd="1" destOrd="0" presId="urn:microsoft.com/office/officeart/2005/8/layout/orgChart1"/>
    <dgm:cxn modelId="{57855C69-E4CA-4E45-ADD3-23205A59BD0E}" type="presOf" srcId="{71E14531-9CFC-4009-9A96-F58596FCA079}" destId="{E00E9653-DBBE-43F9-83B9-FB9F9D2B02EC}" srcOrd="0" destOrd="0" presId="urn:microsoft.com/office/officeart/2005/8/layout/orgChart1"/>
    <dgm:cxn modelId="{B4F361D9-38C1-44D8-9BA7-87D268ADE01F}" type="presOf" srcId="{2DC0CB9A-A96D-4D8E-A62E-80DFC058472C}" destId="{794840C2-541E-4391-B92B-072FE2CEB189}" srcOrd="0" destOrd="0" presId="urn:microsoft.com/office/officeart/2005/8/layout/orgChart1"/>
    <dgm:cxn modelId="{6C631826-0235-47EF-93E1-2CFDA40F6F11}" type="presOf" srcId="{DE288899-8FB9-46B5-8935-B77D2CC0F994}" destId="{CBA5BDD4-D44D-46D9-9508-7DEB6D9E17C6}" srcOrd="1" destOrd="0" presId="urn:microsoft.com/office/officeart/2005/8/layout/orgChart1"/>
    <dgm:cxn modelId="{7E10E995-AF95-433D-98AE-0311482C33AB}" type="presOf" srcId="{2DC0CB9A-A96D-4D8E-A62E-80DFC058472C}" destId="{4D3DC25E-EF04-4A69-971C-4F39C53C9632}" srcOrd="1" destOrd="0" presId="urn:microsoft.com/office/officeart/2005/8/layout/orgChart1"/>
    <dgm:cxn modelId="{D17A1429-52F8-4726-9B3E-921AD094748B}" type="presOf" srcId="{32C646CA-5886-43CF-A8F1-68CBE9E26B25}" destId="{5360C742-6600-409E-A104-40F27BE5E38F}" srcOrd="0" destOrd="0" presId="urn:microsoft.com/office/officeart/2005/8/layout/orgChart1"/>
    <dgm:cxn modelId="{BDF4FE76-3904-4684-8918-CA508C8BD620}" type="presOf" srcId="{CB67074D-4F99-40D9-B97F-A151F384256B}" destId="{2953461A-A0F6-463E-A529-73F16CC66944}" srcOrd="1" destOrd="0" presId="urn:microsoft.com/office/officeart/2005/8/layout/orgChart1"/>
    <dgm:cxn modelId="{81F0403D-59F1-462E-BA50-2CB586C97E19}" type="presOf" srcId="{6298ACF0-9D84-4A50-8206-1F712D264742}" destId="{49CC5FBA-71FB-423C-BF41-5AE057B4D6F5}" srcOrd="0" destOrd="0" presId="urn:microsoft.com/office/officeart/2005/8/layout/orgChart1"/>
    <dgm:cxn modelId="{83786D8C-6559-49A7-9609-8B985511D7D4}" type="presOf" srcId="{AA9E8770-3BEE-40C8-9270-06B46F0FD0BF}" destId="{A1FD12E9-84BB-4B5E-B2FF-D789D3766FEC}" srcOrd="0" destOrd="0" presId="urn:microsoft.com/office/officeart/2005/8/layout/orgChart1"/>
    <dgm:cxn modelId="{A50FD6A3-9C5F-4FB7-856D-8F258F31A845}" type="presOf" srcId="{7333CCDE-955A-4C48-B191-8F72D40EAACE}" destId="{DB78885A-A5C5-4E99-865A-462A7BD69F32}" srcOrd="0" destOrd="0" presId="urn:microsoft.com/office/officeart/2005/8/layout/orgChart1"/>
    <dgm:cxn modelId="{CD3FEF4D-71A4-43BF-98F9-D0B7E361DE91}" type="presOf" srcId="{1744B78E-54B0-4F56-8561-00D3F0A7BA5E}" destId="{DEF661F1-4507-410B-A82B-B443CED7ECD8}" srcOrd="1" destOrd="0" presId="urn:microsoft.com/office/officeart/2005/8/layout/orgChart1"/>
    <dgm:cxn modelId="{B236ABE9-1F8F-44B5-93D0-9C819BDE327F}" type="presOf" srcId="{FDE68E27-E0AA-4A0F-B46A-3507541A82AB}" destId="{6CE02A70-CF8C-41C8-9E97-E7E66F045DFB}" srcOrd="0" destOrd="0" presId="urn:microsoft.com/office/officeart/2005/8/layout/orgChart1"/>
    <dgm:cxn modelId="{5D225166-81E0-4EC1-815E-2AA79E8D1C4F}" type="presOf" srcId="{BF3B3A89-4DD3-4BF2-B743-02C163B82B40}" destId="{0296DD03-DE45-41EA-A73E-B47C5D8D7B76}" srcOrd="1" destOrd="0" presId="urn:microsoft.com/office/officeart/2005/8/layout/orgChart1"/>
    <dgm:cxn modelId="{FED1486E-F76F-4513-8B18-E4B902A1E2A4}" srcId="{2DC0CB9A-A96D-4D8E-A62E-80DFC058472C}" destId="{AA9E8770-3BEE-40C8-9270-06B46F0FD0BF}" srcOrd="7" destOrd="0" parTransId="{7333CCDE-955A-4C48-B191-8F72D40EAACE}" sibTransId="{E8B369C2-3F9B-443A-86E1-43ED2125F834}"/>
    <dgm:cxn modelId="{3A9F039B-FD8F-4189-8866-DCE62947BC40}" type="presOf" srcId="{BF3B3A89-4DD3-4BF2-B743-02C163B82B40}" destId="{8CA464E0-4547-42F7-8E54-DD0126FB8FA7}" srcOrd="0" destOrd="0" presId="urn:microsoft.com/office/officeart/2005/8/layout/orgChart1"/>
    <dgm:cxn modelId="{7B723A01-289B-4E08-87C6-B04271F86D4C}" srcId="{2DC0CB9A-A96D-4D8E-A62E-80DFC058472C}" destId="{DE288899-8FB9-46B5-8935-B77D2CC0F994}" srcOrd="5" destOrd="0" parTransId="{3AA5352D-92E1-4B80-BA43-BDE54A5D4BA6}" sibTransId="{385DB213-1A35-4669-BB33-8D2DB4BC9F0D}"/>
    <dgm:cxn modelId="{B7AF6584-88B7-4452-8B8B-EDB6C291EE57}" type="presOf" srcId="{AA9E8770-3BEE-40C8-9270-06B46F0FD0BF}" destId="{9270283A-F7B2-4501-887B-751E057B61EA}" srcOrd="1" destOrd="0" presId="urn:microsoft.com/office/officeart/2005/8/layout/orgChart1"/>
    <dgm:cxn modelId="{DE9B224A-CA83-45C2-87FE-087BB442264C}" type="presOf" srcId="{3AA5352D-92E1-4B80-BA43-BDE54A5D4BA6}" destId="{F3697B6B-187E-4630-AD69-E05C2983D120}" srcOrd="0" destOrd="0" presId="urn:microsoft.com/office/officeart/2005/8/layout/orgChart1"/>
    <dgm:cxn modelId="{9AFDDBAB-3470-47D6-BBCF-C236E961388C}" type="presOf" srcId="{11AEE36C-74D5-47F4-A262-9DB17636E13E}" destId="{AF716619-958A-4809-9DA6-E1C3484E4C91}" srcOrd="0" destOrd="0" presId="urn:microsoft.com/office/officeart/2005/8/layout/orgChart1"/>
    <dgm:cxn modelId="{85E96988-00D9-4E68-AD65-D9E96E0EE414}" type="presOf" srcId="{6298ACF0-9D84-4A50-8206-1F712D264742}" destId="{F76DD84A-256D-4CA5-B4C6-3D2A9464F4A7}" srcOrd="1" destOrd="0" presId="urn:microsoft.com/office/officeart/2005/8/layout/orgChart1"/>
    <dgm:cxn modelId="{C0330612-2F77-4039-9056-A1F2B3842EA1}" srcId="{2DC0CB9A-A96D-4D8E-A62E-80DFC058472C}" destId="{CE6616C7-CE80-4375-AD3D-1D7676A6154B}" srcOrd="2" destOrd="0" parTransId="{32C646CA-5886-43CF-A8F1-68CBE9E26B25}" sibTransId="{BB0D1F44-5D61-4B6D-854E-0D4990597479}"/>
    <dgm:cxn modelId="{16B69E12-1F02-4A28-9838-0A66F81DECE8}" type="presOf" srcId="{DE288899-8FB9-46B5-8935-B77D2CC0F994}" destId="{96CD9C2E-ECA8-4E13-A0D5-FE8BCAE3E105}" srcOrd="0" destOrd="0" presId="urn:microsoft.com/office/officeart/2005/8/layout/orgChart1"/>
    <dgm:cxn modelId="{0FB532F7-5128-482B-9CF0-17516E0BF5CE}" type="presParOf" srcId="{E00E9653-DBBE-43F9-83B9-FB9F9D2B02EC}" destId="{0D7770C9-F6D8-4B2A-9A1A-B96502C6A638}" srcOrd="0" destOrd="0" presId="urn:microsoft.com/office/officeart/2005/8/layout/orgChart1"/>
    <dgm:cxn modelId="{6D9708A3-A5D0-4258-8C11-E24C0DD77118}" type="presParOf" srcId="{0D7770C9-F6D8-4B2A-9A1A-B96502C6A638}" destId="{D5AE9371-A4C5-4ECA-BDD4-149F4379E652}" srcOrd="0" destOrd="0" presId="urn:microsoft.com/office/officeart/2005/8/layout/orgChart1"/>
    <dgm:cxn modelId="{DD69103F-7458-40C0-A92B-FD61F69DFF4E}" type="presParOf" srcId="{D5AE9371-A4C5-4ECA-BDD4-149F4379E652}" destId="{794840C2-541E-4391-B92B-072FE2CEB189}" srcOrd="0" destOrd="0" presId="urn:microsoft.com/office/officeart/2005/8/layout/orgChart1"/>
    <dgm:cxn modelId="{2EA74BE3-C177-46E8-9050-24BE0E6C341E}" type="presParOf" srcId="{D5AE9371-A4C5-4ECA-BDD4-149F4379E652}" destId="{4D3DC25E-EF04-4A69-971C-4F39C53C9632}" srcOrd="1" destOrd="0" presId="urn:microsoft.com/office/officeart/2005/8/layout/orgChart1"/>
    <dgm:cxn modelId="{9D1FFE8F-21E1-436E-A980-4A1FBD56DA36}" type="presParOf" srcId="{0D7770C9-F6D8-4B2A-9A1A-B96502C6A638}" destId="{1CB4D119-1668-4E81-A7E6-7C9E00132723}" srcOrd="1" destOrd="0" presId="urn:microsoft.com/office/officeart/2005/8/layout/orgChart1"/>
    <dgm:cxn modelId="{F610DC26-5AE4-4612-9E61-75966203A1A1}" type="presParOf" srcId="{1CB4D119-1668-4E81-A7E6-7C9E00132723}" destId="{EAA21A36-98F1-4A3A-8A6C-2625CCBB615C}" srcOrd="0" destOrd="0" presId="urn:microsoft.com/office/officeart/2005/8/layout/orgChart1"/>
    <dgm:cxn modelId="{78D4B393-8DA3-4E5B-907A-5E93EB852D44}" type="presParOf" srcId="{1CB4D119-1668-4E81-A7E6-7C9E00132723}" destId="{163A0EB3-E062-4050-A08F-8C3A822DCE39}" srcOrd="1" destOrd="0" presId="urn:microsoft.com/office/officeart/2005/8/layout/orgChart1"/>
    <dgm:cxn modelId="{FBBFF3A0-E98F-4C99-AC5C-003514E2C885}" type="presParOf" srcId="{163A0EB3-E062-4050-A08F-8C3A822DCE39}" destId="{3C28079C-6B9E-424E-BF32-2535D1884F18}" srcOrd="0" destOrd="0" presId="urn:microsoft.com/office/officeart/2005/8/layout/orgChart1"/>
    <dgm:cxn modelId="{067BCCE3-DE17-4858-A992-94C977EB8F5B}" type="presParOf" srcId="{3C28079C-6B9E-424E-BF32-2535D1884F18}" destId="{6CE02A70-CF8C-41C8-9E97-E7E66F045DFB}" srcOrd="0" destOrd="0" presId="urn:microsoft.com/office/officeart/2005/8/layout/orgChart1"/>
    <dgm:cxn modelId="{B98D8EA9-AFD0-44E9-8F18-16EBC280021F}" type="presParOf" srcId="{3C28079C-6B9E-424E-BF32-2535D1884F18}" destId="{DE0B063B-F146-465F-A6E1-241C9707229D}" srcOrd="1" destOrd="0" presId="urn:microsoft.com/office/officeart/2005/8/layout/orgChart1"/>
    <dgm:cxn modelId="{C43FBC97-492B-40E3-95B7-C6CCF18D6570}" type="presParOf" srcId="{163A0EB3-E062-4050-A08F-8C3A822DCE39}" destId="{715A8995-370E-4388-8CA7-AAA3F3ACE2DB}" srcOrd="1" destOrd="0" presId="urn:microsoft.com/office/officeart/2005/8/layout/orgChart1"/>
    <dgm:cxn modelId="{985DD490-BC73-4914-AF9B-CBAB076EA38B}" type="presParOf" srcId="{163A0EB3-E062-4050-A08F-8C3A822DCE39}" destId="{FE9236F3-8756-42C8-962C-79383726C2D5}" srcOrd="2" destOrd="0" presId="urn:microsoft.com/office/officeart/2005/8/layout/orgChart1"/>
    <dgm:cxn modelId="{0B283DDE-E1CC-4F9D-AF71-48186928F4C0}" type="presParOf" srcId="{1CB4D119-1668-4E81-A7E6-7C9E00132723}" destId="{9A2BF72B-73A1-4032-A297-64EE1EC0C6C5}" srcOrd="2" destOrd="0" presId="urn:microsoft.com/office/officeart/2005/8/layout/orgChart1"/>
    <dgm:cxn modelId="{EEC18B03-42C2-4737-B179-4B800957003E}" type="presParOf" srcId="{1CB4D119-1668-4E81-A7E6-7C9E00132723}" destId="{AAC88CA2-6E41-4826-9F78-FE547FD4E660}" srcOrd="3" destOrd="0" presId="urn:microsoft.com/office/officeart/2005/8/layout/orgChart1"/>
    <dgm:cxn modelId="{623BE153-3469-43AF-A340-56DA0567F74F}" type="presParOf" srcId="{AAC88CA2-6E41-4826-9F78-FE547FD4E660}" destId="{C1365530-47B9-4AC3-B164-691F5D6B6FEE}" srcOrd="0" destOrd="0" presId="urn:microsoft.com/office/officeart/2005/8/layout/orgChart1"/>
    <dgm:cxn modelId="{68C165AD-B705-4851-A231-C1C94A59FFCB}" type="presParOf" srcId="{C1365530-47B9-4AC3-B164-691F5D6B6FEE}" destId="{E1969F81-18D7-4050-8DCA-2A3A94C7E292}" srcOrd="0" destOrd="0" presId="urn:microsoft.com/office/officeart/2005/8/layout/orgChart1"/>
    <dgm:cxn modelId="{F2A6A23D-2ACA-40E5-A488-CC97437035A0}" type="presParOf" srcId="{C1365530-47B9-4AC3-B164-691F5D6B6FEE}" destId="{2953461A-A0F6-463E-A529-73F16CC66944}" srcOrd="1" destOrd="0" presId="urn:microsoft.com/office/officeart/2005/8/layout/orgChart1"/>
    <dgm:cxn modelId="{741887A5-691F-4042-8100-EA734C21BBD7}" type="presParOf" srcId="{AAC88CA2-6E41-4826-9F78-FE547FD4E660}" destId="{B0F71754-ECCF-4711-B7D7-0CDD7B190AAC}" srcOrd="1" destOrd="0" presId="urn:microsoft.com/office/officeart/2005/8/layout/orgChart1"/>
    <dgm:cxn modelId="{ED178E8C-3232-409F-AEAF-CF7A072A108E}" type="presParOf" srcId="{AAC88CA2-6E41-4826-9F78-FE547FD4E660}" destId="{60669E1C-BEAC-4153-8756-24A1244688F5}" srcOrd="2" destOrd="0" presId="urn:microsoft.com/office/officeart/2005/8/layout/orgChart1"/>
    <dgm:cxn modelId="{F4736C84-990D-49BB-85BC-388A60AB41B9}" type="presParOf" srcId="{1CB4D119-1668-4E81-A7E6-7C9E00132723}" destId="{5360C742-6600-409E-A104-40F27BE5E38F}" srcOrd="4" destOrd="0" presId="urn:microsoft.com/office/officeart/2005/8/layout/orgChart1"/>
    <dgm:cxn modelId="{0354CA8D-459A-4609-A6E7-FB8381C333D5}" type="presParOf" srcId="{1CB4D119-1668-4E81-A7E6-7C9E00132723}" destId="{9B48EF12-4B7A-4CA8-A9DF-1DC21344CCE2}" srcOrd="5" destOrd="0" presId="urn:microsoft.com/office/officeart/2005/8/layout/orgChart1"/>
    <dgm:cxn modelId="{3FC2DA4B-8FE2-438F-88C5-513E8AE5B3A9}" type="presParOf" srcId="{9B48EF12-4B7A-4CA8-A9DF-1DC21344CCE2}" destId="{EB148A6A-97CE-4B8F-A172-F872605D42F6}" srcOrd="0" destOrd="0" presId="urn:microsoft.com/office/officeart/2005/8/layout/orgChart1"/>
    <dgm:cxn modelId="{D8E1151E-3D70-4218-827B-D57DD53AF0FF}" type="presParOf" srcId="{EB148A6A-97CE-4B8F-A172-F872605D42F6}" destId="{139625A1-BE61-4A9E-8FFD-928D838BB956}" srcOrd="0" destOrd="0" presId="urn:microsoft.com/office/officeart/2005/8/layout/orgChart1"/>
    <dgm:cxn modelId="{1465B73A-3FCA-4609-8263-9EEF958A8E71}" type="presParOf" srcId="{EB148A6A-97CE-4B8F-A172-F872605D42F6}" destId="{225B5001-8873-4DDF-96E5-E988BDCB5C46}" srcOrd="1" destOrd="0" presId="urn:microsoft.com/office/officeart/2005/8/layout/orgChart1"/>
    <dgm:cxn modelId="{F4DED153-04BB-4A1B-8D92-94113EF59CA8}" type="presParOf" srcId="{9B48EF12-4B7A-4CA8-A9DF-1DC21344CCE2}" destId="{BBFA8E00-2B8F-4E33-BC78-5B2780447199}" srcOrd="1" destOrd="0" presId="urn:microsoft.com/office/officeart/2005/8/layout/orgChart1"/>
    <dgm:cxn modelId="{4EC427AC-7799-434B-A24D-C5C13066ADD0}" type="presParOf" srcId="{9B48EF12-4B7A-4CA8-A9DF-1DC21344CCE2}" destId="{E43AB7B4-6BA8-4AC0-8A9D-D521F192D5A6}" srcOrd="2" destOrd="0" presId="urn:microsoft.com/office/officeart/2005/8/layout/orgChart1"/>
    <dgm:cxn modelId="{CDD3FAFB-CD35-4BB7-8F5D-C51972FC0E67}" type="presParOf" srcId="{1CB4D119-1668-4E81-A7E6-7C9E00132723}" destId="{79C8A1B3-D046-4B75-A73F-9754DE32F7AB}" srcOrd="6" destOrd="0" presId="urn:microsoft.com/office/officeart/2005/8/layout/orgChart1"/>
    <dgm:cxn modelId="{79D5D2D0-F1E0-42BE-9847-4E96C9D6CD72}" type="presParOf" srcId="{1CB4D119-1668-4E81-A7E6-7C9E00132723}" destId="{98F61EA4-0034-4E5C-B458-656DAA6DECFF}" srcOrd="7" destOrd="0" presId="urn:microsoft.com/office/officeart/2005/8/layout/orgChart1"/>
    <dgm:cxn modelId="{B5BD5A38-C9E5-4F2A-8F29-6B25D3DE6FF1}" type="presParOf" srcId="{98F61EA4-0034-4E5C-B458-656DAA6DECFF}" destId="{9D1ED06F-C69E-4035-8ABD-11AFD539F30A}" srcOrd="0" destOrd="0" presId="urn:microsoft.com/office/officeart/2005/8/layout/orgChart1"/>
    <dgm:cxn modelId="{4AEA0F9E-6597-4D9A-93CB-972A614C7B24}" type="presParOf" srcId="{9D1ED06F-C69E-4035-8ABD-11AFD539F30A}" destId="{76D58CC3-D934-4A7B-B566-A59DA38DAEBB}" srcOrd="0" destOrd="0" presId="urn:microsoft.com/office/officeart/2005/8/layout/orgChart1"/>
    <dgm:cxn modelId="{62E81A85-1E5A-455E-B266-99F3AD58B8A8}" type="presParOf" srcId="{9D1ED06F-C69E-4035-8ABD-11AFD539F30A}" destId="{DEF661F1-4507-410B-A82B-B443CED7ECD8}" srcOrd="1" destOrd="0" presId="urn:microsoft.com/office/officeart/2005/8/layout/orgChart1"/>
    <dgm:cxn modelId="{BDFBA6F2-1F96-46F6-9392-690186458917}" type="presParOf" srcId="{98F61EA4-0034-4E5C-B458-656DAA6DECFF}" destId="{3BF68508-C88F-457F-A610-134A542D6E20}" srcOrd="1" destOrd="0" presId="urn:microsoft.com/office/officeart/2005/8/layout/orgChart1"/>
    <dgm:cxn modelId="{DDB15E3C-21D5-4BCC-9EFA-23EA8D1C9B34}" type="presParOf" srcId="{98F61EA4-0034-4E5C-B458-656DAA6DECFF}" destId="{A9EBD1D9-2482-4EE5-820F-C2DAB75B7B8C}" srcOrd="2" destOrd="0" presId="urn:microsoft.com/office/officeart/2005/8/layout/orgChart1"/>
    <dgm:cxn modelId="{1FD30741-5859-4B31-88B7-6B1AC52B71AF}" type="presParOf" srcId="{1CB4D119-1668-4E81-A7E6-7C9E00132723}" destId="{2C234FA2-D882-4E5D-A728-E272C22A3E32}" srcOrd="8" destOrd="0" presId="urn:microsoft.com/office/officeart/2005/8/layout/orgChart1"/>
    <dgm:cxn modelId="{1F170EA5-0B06-48D9-A768-2A351B609BE1}" type="presParOf" srcId="{1CB4D119-1668-4E81-A7E6-7C9E00132723}" destId="{330569B8-790B-4370-B3DB-6037FD3E4802}" srcOrd="9" destOrd="0" presId="urn:microsoft.com/office/officeart/2005/8/layout/orgChart1"/>
    <dgm:cxn modelId="{C8CC1503-29E2-4F81-BAF8-073FE13436D1}" type="presParOf" srcId="{330569B8-790B-4370-B3DB-6037FD3E4802}" destId="{9C79DBC7-C6BC-4A5F-BD33-246D2B129D12}" srcOrd="0" destOrd="0" presId="urn:microsoft.com/office/officeart/2005/8/layout/orgChart1"/>
    <dgm:cxn modelId="{A68B06A5-E25F-4925-9BB2-DE0D09433705}" type="presParOf" srcId="{9C79DBC7-C6BC-4A5F-BD33-246D2B129D12}" destId="{717D1EC4-ECDC-4787-A55B-E6552CD6BB92}" srcOrd="0" destOrd="0" presId="urn:microsoft.com/office/officeart/2005/8/layout/orgChart1"/>
    <dgm:cxn modelId="{9EF8D41F-144E-4BAA-946D-9D57E8FDDA4B}" type="presParOf" srcId="{9C79DBC7-C6BC-4A5F-BD33-246D2B129D12}" destId="{99735AB0-E579-4B45-8A22-C80A1555BCF3}" srcOrd="1" destOrd="0" presId="urn:microsoft.com/office/officeart/2005/8/layout/orgChart1"/>
    <dgm:cxn modelId="{84157825-E21E-4F20-A4FD-802ABFE90D2E}" type="presParOf" srcId="{330569B8-790B-4370-B3DB-6037FD3E4802}" destId="{037E5037-7CD0-44FB-95A7-4D75A61B3D9D}" srcOrd="1" destOrd="0" presId="urn:microsoft.com/office/officeart/2005/8/layout/orgChart1"/>
    <dgm:cxn modelId="{DEA6D826-A2D4-41B5-A4E6-2BE3CCAC4CB5}" type="presParOf" srcId="{037E5037-7CD0-44FB-95A7-4D75A61B3D9D}" destId="{AF716619-958A-4809-9DA6-E1C3484E4C91}" srcOrd="0" destOrd="0" presId="urn:microsoft.com/office/officeart/2005/8/layout/orgChart1"/>
    <dgm:cxn modelId="{C87CCC12-D495-4927-92FB-40BEEEAAD4C0}" type="presParOf" srcId="{037E5037-7CD0-44FB-95A7-4D75A61B3D9D}" destId="{5C70FF35-0295-454A-9B34-104275EB1E37}" srcOrd="1" destOrd="0" presId="urn:microsoft.com/office/officeart/2005/8/layout/orgChart1"/>
    <dgm:cxn modelId="{FD02B781-B940-47B8-A4B8-41694D096380}" type="presParOf" srcId="{5C70FF35-0295-454A-9B34-104275EB1E37}" destId="{FE3DEEE8-6FB5-402E-90B8-36126CD7B3DD}" srcOrd="0" destOrd="0" presId="urn:microsoft.com/office/officeart/2005/8/layout/orgChart1"/>
    <dgm:cxn modelId="{2FE55A28-9F40-48E4-BFA9-37139206BCB1}" type="presParOf" srcId="{FE3DEEE8-6FB5-402E-90B8-36126CD7B3DD}" destId="{8CA464E0-4547-42F7-8E54-DD0126FB8FA7}" srcOrd="0" destOrd="0" presId="urn:microsoft.com/office/officeart/2005/8/layout/orgChart1"/>
    <dgm:cxn modelId="{F6757F8A-C808-41E0-BD26-69F38294F3BF}" type="presParOf" srcId="{FE3DEEE8-6FB5-402E-90B8-36126CD7B3DD}" destId="{0296DD03-DE45-41EA-A73E-B47C5D8D7B76}" srcOrd="1" destOrd="0" presId="urn:microsoft.com/office/officeart/2005/8/layout/orgChart1"/>
    <dgm:cxn modelId="{E1521D50-3330-4272-87F8-CB93E4699EFE}" type="presParOf" srcId="{5C70FF35-0295-454A-9B34-104275EB1E37}" destId="{9A762543-5469-4522-AA98-FE5B25720F63}" srcOrd="1" destOrd="0" presId="urn:microsoft.com/office/officeart/2005/8/layout/orgChart1"/>
    <dgm:cxn modelId="{3289EADE-2E35-4BA4-B970-108CA2F679F2}" type="presParOf" srcId="{5C70FF35-0295-454A-9B34-104275EB1E37}" destId="{306CA529-BC18-45F7-BFE4-A037706AFBE9}" srcOrd="2" destOrd="0" presId="urn:microsoft.com/office/officeart/2005/8/layout/orgChart1"/>
    <dgm:cxn modelId="{8BFF185C-8DBF-440A-BD51-806343AAA563}" type="presParOf" srcId="{330569B8-790B-4370-B3DB-6037FD3E4802}" destId="{0393B595-DE7C-42EE-BC85-8BBCDF161757}" srcOrd="2" destOrd="0" presId="urn:microsoft.com/office/officeart/2005/8/layout/orgChart1"/>
    <dgm:cxn modelId="{D229AC2C-5429-4680-9E1F-6D8D1F0E39EA}" type="presParOf" srcId="{1CB4D119-1668-4E81-A7E6-7C9E00132723}" destId="{F3697B6B-187E-4630-AD69-E05C2983D120}" srcOrd="10" destOrd="0" presId="urn:microsoft.com/office/officeart/2005/8/layout/orgChart1"/>
    <dgm:cxn modelId="{87B7B174-BB3E-435D-848B-9CA5F2650670}" type="presParOf" srcId="{1CB4D119-1668-4E81-A7E6-7C9E00132723}" destId="{BDB3B154-3475-4074-BA2E-2F6B93C27BE6}" srcOrd="11" destOrd="0" presId="urn:microsoft.com/office/officeart/2005/8/layout/orgChart1"/>
    <dgm:cxn modelId="{C6A77982-0C87-4E16-BE37-3E4E77A75F12}" type="presParOf" srcId="{BDB3B154-3475-4074-BA2E-2F6B93C27BE6}" destId="{4103F3E1-BDF3-4789-8407-979B6BF6E362}" srcOrd="0" destOrd="0" presId="urn:microsoft.com/office/officeart/2005/8/layout/orgChart1"/>
    <dgm:cxn modelId="{16AB7F0E-EE1C-4FA4-87B2-DF2A4CA8199E}" type="presParOf" srcId="{4103F3E1-BDF3-4789-8407-979B6BF6E362}" destId="{96CD9C2E-ECA8-4E13-A0D5-FE8BCAE3E105}" srcOrd="0" destOrd="0" presId="urn:microsoft.com/office/officeart/2005/8/layout/orgChart1"/>
    <dgm:cxn modelId="{F7C509CF-A0F4-436D-BEE7-E779278986B4}" type="presParOf" srcId="{4103F3E1-BDF3-4789-8407-979B6BF6E362}" destId="{CBA5BDD4-D44D-46D9-9508-7DEB6D9E17C6}" srcOrd="1" destOrd="0" presId="urn:microsoft.com/office/officeart/2005/8/layout/orgChart1"/>
    <dgm:cxn modelId="{93F6AB8E-C4DF-42E3-AABC-2424920CE917}" type="presParOf" srcId="{BDB3B154-3475-4074-BA2E-2F6B93C27BE6}" destId="{CA6A71A1-67F4-418A-99F7-4F03FBCB3B35}" srcOrd="1" destOrd="0" presId="urn:microsoft.com/office/officeart/2005/8/layout/orgChart1"/>
    <dgm:cxn modelId="{895059DF-4347-4C4B-831B-8419FDDC8B2B}" type="presParOf" srcId="{CA6A71A1-67F4-418A-99F7-4F03FBCB3B35}" destId="{68397E82-FF43-409A-9678-C88F97088398}" srcOrd="0" destOrd="0" presId="urn:microsoft.com/office/officeart/2005/8/layout/orgChart1"/>
    <dgm:cxn modelId="{BC97FDFD-F74A-41AD-BD66-92FF0657CD13}" type="presParOf" srcId="{CA6A71A1-67F4-418A-99F7-4F03FBCB3B35}" destId="{C26BE987-739A-4268-AD4D-5AB4DDFC0FF8}" srcOrd="1" destOrd="0" presId="urn:microsoft.com/office/officeart/2005/8/layout/orgChart1"/>
    <dgm:cxn modelId="{95DE9210-50BF-4CBA-9D3D-EDE980BE5532}" type="presParOf" srcId="{C26BE987-739A-4268-AD4D-5AB4DDFC0FF8}" destId="{7849026D-6654-4C4B-8836-5C5699B6D55F}" srcOrd="0" destOrd="0" presId="urn:microsoft.com/office/officeart/2005/8/layout/orgChart1"/>
    <dgm:cxn modelId="{255BF29B-D4DD-4D7E-951C-B3D3BB75FE36}" type="presParOf" srcId="{7849026D-6654-4C4B-8836-5C5699B6D55F}" destId="{49CC5FBA-71FB-423C-BF41-5AE057B4D6F5}" srcOrd="0" destOrd="0" presId="urn:microsoft.com/office/officeart/2005/8/layout/orgChart1"/>
    <dgm:cxn modelId="{F7D8A7FE-746D-437B-A69F-83E1503BDC9A}" type="presParOf" srcId="{7849026D-6654-4C4B-8836-5C5699B6D55F}" destId="{F76DD84A-256D-4CA5-B4C6-3D2A9464F4A7}" srcOrd="1" destOrd="0" presId="urn:microsoft.com/office/officeart/2005/8/layout/orgChart1"/>
    <dgm:cxn modelId="{188720F9-D830-4364-9C7C-6B5296F0805B}" type="presParOf" srcId="{C26BE987-739A-4268-AD4D-5AB4DDFC0FF8}" destId="{C14CBB78-7C80-498A-8EDA-3B228FE9D79B}" srcOrd="1" destOrd="0" presId="urn:microsoft.com/office/officeart/2005/8/layout/orgChart1"/>
    <dgm:cxn modelId="{04E3125C-2437-4467-9191-F83DD3B763AE}" type="presParOf" srcId="{C26BE987-739A-4268-AD4D-5AB4DDFC0FF8}" destId="{B1F06DBA-C503-468D-9D78-219CC845E6B4}" srcOrd="2" destOrd="0" presId="urn:microsoft.com/office/officeart/2005/8/layout/orgChart1"/>
    <dgm:cxn modelId="{159AD6EA-495F-4AC5-80EB-1BE84FE47654}" type="presParOf" srcId="{BDB3B154-3475-4074-BA2E-2F6B93C27BE6}" destId="{4084DBCA-620C-4F50-9013-F8A02FD47E7D}" srcOrd="2" destOrd="0" presId="urn:microsoft.com/office/officeart/2005/8/layout/orgChart1"/>
    <dgm:cxn modelId="{790C9ADB-41B8-4220-9542-C987BEBEB441}" type="presParOf" srcId="{1CB4D119-1668-4E81-A7E6-7C9E00132723}" destId="{71ABE724-6F8B-4BB3-9A53-D37EF40EFADF}" srcOrd="12" destOrd="0" presId="urn:microsoft.com/office/officeart/2005/8/layout/orgChart1"/>
    <dgm:cxn modelId="{1A1B02E4-449E-4329-A57C-7CD0446EDB8A}" type="presParOf" srcId="{1CB4D119-1668-4E81-A7E6-7C9E00132723}" destId="{3B889903-CAF3-448B-B365-06141CB87470}" srcOrd="13" destOrd="0" presId="urn:microsoft.com/office/officeart/2005/8/layout/orgChart1"/>
    <dgm:cxn modelId="{0CE4D45A-05D9-4951-AF77-B6CB214C0AAC}" type="presParOf" srcId="{3B889903-CAF3-448B-B365-06141CB87470}" destId="{A0684019-84F9-43AC-AB76-44D3BB23DAD8}" srcOrd="0" destOrd="0" presId="urn:microsoft.com/office/officeart/2005/8/layout/orgChart1"/>
    <dgm:cxn modelId="{C8BE25CC-36D0-49F4-9D5C-DCEF235CADEF}" type="presParOf" srcId="{A0684019-84F9-43AC-AB76-44D3BB23DAD8}" destId="{3E1AF931-E221-4095-BF7D-65C848A154CC}" srcOrd="0" destOrd="0" presId="urn:microsoft.com/office/officeart/2005/8/layout/orgChart1"/>
    <dgm:cxn modelId="{71AC5927-3FC1-4AB3-9E4A-C85FB32FA0AB}" type="presParOf" srcId="{A0684019-84F9-43AC-AB76-44D3BB23DAD8}" destId="{95E1A214-036B-49A7-93EF-5F9B154D2384}" srcOrd="1" destOrd="0" presId="urn:microsoft.com/office/officeart/2005/8/layout/orgChart1"/>
    <dgm:cxn modelId="{A2C52516-B70B-414C-A4F2-6644D2244FB8}" type="presParOf" srcId="{3B889903-CAF3-448B-B365-06141CB87470}" destId="{D4D97122-ECD4-4CB9-BBD0-D77B07949DC9}" srcOrd="1" destOrd="0" presId="urn:microsoft.com/office/officeart/2005/8/layout/orgChart1"/>
    <dgm:cxn modelId="{03664D66-31DD-49B2-B9A7-312546653EA2}" type="presParOf" srcId="{3B889903-CAF3-448B-B365-06141CB87470}" destId="{1671F028-89BB-40C0-919C-7CFDFBBECA99}" srcOrd="2" destOrd="0" presId="urn:microsoft.com/office/officeart/2005/8/layout/orgChart1"/>
    <dgm:cxn modelId="{BD3DD035-AA2F-482D-B605-E4B914837349}" type="presParOf" srcId="{1CB4D119-1668-4E81-A7E6-7C9E00132723}" destId="{DB78885A-A5C5-4E99-865A-462A7BD69F32}" srcOrd="14" destOrd="0" presId="urn:microsoft.com/office/officeart/2005/8/layout/orgChart1"/>
    <dgm:cxn modelId="{42AD1C84-0908-411D-8130-3DFE5337A066}" type="presParOf" srcId="{1CB4D119-1668-4E81-A7E6-7C9E00132723}" destId="{259042F0-7094-449B-A8E3-EB1DEAA00BAD}" srcOrd="15" destOrd="0" presId="urn:microsoft.com/office/officeart/2005/8/layout/orgChart1"/>
    <dgm:cxn modelId="{1B4D65B7-4845-4354-8902-41BF601E7A4D}" type="presParOf" srcId="{259042F0-7094-449B-A8E3-EB1DEAA00BAD}" destId="{9CEB1D7B-35C3-48CA-990E-452D6A4C0CDA}" srcOrd="0" destOrd="0" presId="urn:microsoft.com/office/officeart/2005/8/layout/orgChart1"/>
    <dgm:cxn modelId="{3122529A-D050-4016-9ED4-2BF4A70341B9}" type="presParOf" srcId="{9CEB1D7B-35C3-48CA-990E-452D6A4C0CDA}" destId="{A1FD12E9-84BB-4B5E-B2FF-D789D3766FEC}" srcOrd="0" destOrd="0" presId="urn:microsoft.com/office/officeart/2005/8/layout/orgChart1"/>
    <dgm:cxn modelId="{E2A64670-E157-4B9D-A25C-B94FF5FFD2DF}" type="presParOf" srcId="{9CEB1D7B-35C3-48CA-990E-452D6A4C0CDA}" destId="{9270283A-F7B2-4501-887B-751E057B61EA}" srcOrd="1" destOrd="0" presId="urn:microsoft.com/office/officeart/2005/8/layout/orgChart1"/>
    <dgm:cxn modelId="{09CD46C8-F96F-485D-83B6-8CA607444FA1}" type="presParOf" srcId="{259042F0-7094-449B-A8E3-EB1DEAA00BAD}" destId="{157BC39D-E980-4BBD-99D7-67C51FF7F66C}" srcOrd="1" destOrd="0" presId="urn:microsoft.com/office/officeart/2005/8/layout/orgChart1"/>
    <dgm:cxn modelId="{633EB8AA-CBE0-42FB-8C6A-B87A044A0582}" type="presParOf" srcId="{259042F0-7094-449B-A8E3-EB1DEAA00BAD}" destId="{030539C8-DC20-4580-BAC9-7D1C53502A3D}" srcOrd="2" destOrd="0" presId="urn:microsoft.com/office/officeart/2005/8/layout/orgChart1"/>
    <dgm:cxn modelId="{2289F80D-A687-40DF-B27A-8EC74DAE5C1E}" type="presParOf" srcId="{0D7770C9-F6D8-4B2A-9A1A-B96502C6A638}" destId="{A4E897D6-C5E7-4A6A-8C6D-FAAA040C21E9}" srcOrd="2" destOrd="0" presId="urn:microsoft.com/office/officeart/2005/8/layout/orgChart1"/>
  </dgm:cxnLst>
  <dgm:bg>
    <a:solidFill>
      <a:schemeClr val="bg1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7AA056-7B0F-4A86-A15A-46BFA656961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C6DACE-A5D6-4CA7-9609-49AD3958EC7F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600" dirty="0"/>
        </a:p>
      </dgm:t>
    </dgm:pt>
    <dgm:pt modelId="{A9EC9C0C-EE47-46D2-A872-1D8AC87D67D3}" type="parTrans" cxnId="{8F30BBFB-5066-4EA1-B1B3-A6953C962682}">
      <dgm:prSet/>
      <dgm:spPr/>
      <dgm:t>
        <a:bodyPr/>
        <a:lstStyle/>
        <a:p>
          <a:endParaRPr lang="ru-RU" dirty="0"/>
        </a:p>
      </dgm:t>
    </dgm:pt>
    <dgm:pt modelId="{AC451BAD-D330-42A5-99F0-6AB20E01F2CB}" type="sibTrans" cxnId="{8F30BBFB-5066-4EA1-B1B3-A6953C962682}">
      <dgm:prSet/>
      <dgm:spPr/>
      <dgm:t>
        <a:bodyPr/>
        <a:lstStyle/>
        <a:p>
          <a:endParaRPr lang="ru-RU"/>
        </a:p>
      </dgm:t>
    </dgm:pt>
    <dgm:pt modelId="{2C28E326-7E06-4F3D-B672-9EA479158F33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/>
            <a:t>Интеллектуальные игры</a:t>
          </a:r>
        </a:p>
      </dgm:t>
    </dgm:pt>
    <dgm:pt modelId="{28C84E17-FE5A-4758-BB52-0B0E1F08D63A}" type="parTrans" cxnId="{AB8FC060-B58B-4313-A11C-4B17CBEC4336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9B11ECC8-7822-4525-8AA8-002CC549D47F}" type="sibTrans" cxnId="{AB8FC060-B58B-4313-A11C-4B17CBEC4336}">
      <dgm:prSet/>
      <dgm:spPr/>
      <dgm:t>
        <a:bodyPr/>
        <a:lstStyle/>
        <a:p>
          <a:endParaRPr lang="ru-RU"/>
        </a:p>
      </dgm:t>
    </dgm:pt>
    <dgm:pt modelId="{B44F1804-D4ED-425B-B662-F9E8A95B8669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/>
            <a:t>Сюжетно-ролевые игры</a:t>
          </a:r>
        </a:p>
      </dgm:t>
    </dgm:pt>
    <dgm:pt modelId="{42423764-8903-42AA-A47E-83FC499A7257}" type="parTrans" cxnId="{CAC0EC93-57AB-4852-87BA-A704E3C5FB5A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4988A1A6-8326-4F9C-9EB1-670C0F1F67FA}" type="sibTrans" cxnId="{CAC0EC93-57AB-4852-87BA-A704E3C5FB5A}">
      <dgm:prSet/>
      <dgm:spPr/>
      <dgm:t>
        <a:bodyPr/>
        <a:lstStyle/>
        <a:p>
          <a:endParaRPr lang="ru-RU"/>
        </a:p>
      </dgm:t>
    </dgm:pt>
    <dgm:pt modelId="{3A50E37A-6424-445A-B8F4-626DD4B83FFD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/>
            <a:t>Дидактические и интерактивные игры</a:t>
          </a:r>
        </a:p>
      </dgm:t>
    </dgm:pt>
    <dgm:pt modelId="{FBDD1E53-DC02-4AFC-A911-F1D097A56997}" type="parTrans" cxnId="{1CE1FABA-357C-4CA1-9084-5ED633BE4394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9805DF48-42B8-44F4-A92C-EFD0E2980ED6}" type="sibTrans" cxnId="{1CE1FABA-357C-4CA1-9084-5ED633BE4394}">
      <dgm:prSet/>
      <dgm:spPr/>
      <dgm:t>
        <a:bodyPr/>
        <a:lstStyle/>
        <a:p>
          <a:endParaRPr lang="ru-RU"/>
        </a:p>
      </dgm:t>
    </dgm:pt>
    <dgm:pt modelId="{C07738DF-75DD-4C49-8E90-1536815CB076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/>
            <a:t>Тематические</a:t>
          </a:r>
          <a:r>
            <a:rPr lang="ru-RU" sz="1400" baseline="0" dirty="0"/>
            <a:t> занятия</a:t>
          </a:r>
          <a:endParaRPr lang="ru-RU" sz="1400" dirty="0"/>
        </a:p>
      </dgm:t>
    </dgm:pt>
    <dgm:pt modelId="{1145E0E1-AB92-4397-89A5-80545513564E}" type="parTrans" cxnId="{889177E5-2EA9-4DA8-B349-4CC3CADA0B18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F0BD4CF9-FF86-4BF7-B32D-EF311A64D0E1}" type="sibTrans" cxnId="{889177E5-2EA9-4DA8-B349-4CC3CADA0B18}">
      <dgm:prSet/>
      <dgm:spPr/>
      <dgm:t>
        <a:bodyPr/>
        <a:lstStyle/>
        <a:p>
          <a:endParaRPr lang="ru-RU"/>
        </a:p>
      </dgm:t>
    </dgm:pt>
    <dgm:pt modelId="{B07622C5-00D4-4747-84D0-08F53100A3B3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/>
            <a:t>Чтение художественной литературы по проекту</a:t>
          </a:r>
        </a:p>
      </dgm:t>
    </dgm:pt>
    <dgm:pt modelId="{02FAE7EC-ED64-4799-81F5-68FE76F40F34}" type="parTrans" cxnId="{114F3774-11BF-44C7-9622-550F3A6EBFA2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4620576F-E7D5-4675-941A-4ACA5AB3D6DF}" type="sibTrans" cxnId="{114F3774-11BF-44C7-9622-550F3A6EBFA2}">
      <dgm:prSet/>
      <dgm:spPr/>
      <dgm:t>
        <a:bodyPr/>
        <a:lstStyle/>
        <a:p>
          <a:endParaRPr lang="ru-RU"/>
        </a:p>
      </dgm:t>
    </dgm:pt>
    <dgm:pt modelId="{6E61FED6-F7C7-4DCD-B8D6-195EC5250FA6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/>
            <a:t>Квесты</a:t>
          </a:r>
        </a:p>
      </dgm:t>
    </dgm:pt>
    <dgm:pt modelId="{01DBCD9D-71A4-48CD-AEB5-EC93CE6AAF56}" type="parTrans" cxnId="{69DD3553-CA59-4C33-AA3E-C49B48915D21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71AD6389-51BE-4358-883A-14ABD49091E4}" type="sibTrans" cxnId="{69DD3553-CA59-4C33-AA3E-C49B48915D21}">
      <dgm:prSet/>
      <dgm:spPr/>
      <dgm:t>
        <a:bodyPr/>
        <a:lstStyle/>
        <a:p>
          <a:endParaRPr lang="ru-RU"/>
        </a:p>
      </dgm:t>
    </dgm:pt>
    <dgm:pt modelId="{E967BEA6-0737-400E-99B1-57ECF754DC2B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/>
            <a:t>Библиотека интересных книг (статей</a:t>
          </a:r>
          <a:r>
            <a:rPr lang="ru-RU" sz="1000" dirty="0"/>
            <a:t>)</a:t>
          </a:r>
        </a:p>
      </dgm:t>
    </dgm:pt>
    <dgm:pt modelId="{D29F0FF2-114E-456E-9F6E-B438AC4552D3}" type="parTrans" cxnId="{7B428916-530D-4E48-B75F-9C95D20F98E6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6A41A64F-E1F8-4EF3-B344-1240C7F0E775}" type="sibTrans" cxnId="{7B428916-530D-4E48-B75F-9C95D20F98E6}">
      <dgm:prSet/>
      <dgm:spPr/>
      <dgm:t>
        <a:bodyPr/>
        <a:lstStyle/>
        <a:p>
          <a:endParaRPr lang="ru-RU"/>
        </a:p>
      </dgm:t>
    </dgm:pt>
    <dgm:pt modelId="{2BD09DBE-2B21-40F8-BB20-D89B596EFF8C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200" dirty="0"/>
            <a:t>Беседы, развивающие диалоги </a:t>
          </a:r>
        </a:p>
      </dgm:t>
    </dgm:pt>
    <dgm:pt modelId="{EFDE3E60-C414-452A-B7F8-CBFD7978F7C8}" type="parTrans" cxnId="{D6DBFD31-6777-41B7-A260-4A381EE946A7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95C95757-7F70-4921-834D-C765A38FE9A5}" type="sibTrans" cxnId="{D6DBFD31-6777-41B7-A260-4A381EE946A7}">
      <dgm:prSet/>
      <dgm:spPr/>
      <dgm:t>
        <a:bodyPr/>
        <a:lstStyle/>
        <a:p>
          <a:endParaRPr lang="ru-RU"/>
        </a:p>
      </dgm:t>
    </dgm:pt>
    <dgm:pt modelId="{472E7DCB-67F3-4D3B-BBEF-0CC2D5D3DF69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/>
            <a:t>Настольные игры</a:t>
          </a:r>
        </a:p>
      </dgm:t>
    </dgm:pt>
    <dgm:pt modelId="{45239D40-C75E-4ED1-AF11-87D696465AB0}" type="sibTrans" cxnId="{9204C486-48FD-4EAC-90B7-9C2DE796F164}">
      <dgm:prSet/>
      <dgm:spPr/>
      <dgm:t>
        <a:bodyPr/>
        <a:lstStyle/>
        <a:p>
          <a:endParaRPr lang="ru-RU"/>
        </a:p>
      </dgm:t>
    </dgm:pt>
    <dgm:pt modelId="{36E323CB-56EB-4713-985A-FB5C05AB0066}" type="parTrans" cxnId="{9204C486-48FD-4EAC-90B7-9C2DE796F16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10D67C-9F68-4A12-B61D-FE6409D723C6}" type="pres">
      <dgm:prSet presAssocID="{DC7AA056-7B0F-4A86-A15A-46BFA656961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6031941-091C-4D64-90BE-4BD4299949B9}" type="pres">
      <dgm:prSet presAssocID="{37C6DACE-A5D6-4CA7-9609-49AD3958EC7F}" presName="root" presStyleCnt="0"/>
      <dgm:spPr/>
    </dgm:pt>
    <dgm:pt modelId="{C9CB0FFA-262E-436E-8927-64F1087964B8}" type="pres">
      <dgm:prSet presAssocID="{37C6DACE-A5D6-4CA7-9609-49AD3958EC7F}" presName="rootComposite" presStyleCnt="0"/>
      <dgm:spPr/>
    </dgm:pt>
    <dgm:pt modelId="{FA48F152-09F1-4828-88F2-C9A7B79FA1FF}" type="pres">
      <dgm:prSet presAssocID="{37C6DACE-A5D6-4CA7-9609-49AD3958EC7F}" presName="rootText" presStyleLbl="node1" presStyleIdx="0" presStyleCnt="1" custScaleX="293122" custLinFactNeighborX="-57" custLinFactNeighborY="-59364"/>
      <dgm:spPr/>
      <dgm:t>
        <a:bodyPr/>
        <a:lstStyle/>
        <a:p>
          <a:endParaRPr lang="ru-RU"/>
        </a:p>
      </dgm:t>
    </dgm:pt>
    <dgm:pt modelId="{F5E7609A-0FB7-4761-AAE0-D1856080B2D0}" type="pres">
      <dgm:prSet presAssocID="{37C6DACE-A5D6-4CA7-9609-49AD3958EC7F}" presName="rootConnector" presStyleLbl="node1" presStyleIdx="0" presStyleCnt="1"/>
      <dgm:spPr/>
      <dgm:t>
        <a:bodyPr/>
        <a:lstStyle/>
        <a:p>
          <a:endParaRPr lang="ru-RU"/>
        </a:p>
      </dgm:t>
    </dgm:pt>
    <dgm:pt modelId="{D6A30A7C-BD82-49C1-BA1A-5FD5C3250F1E}" type="pres">
      <dgm:prSet presAssocID="{37C6DACE-A5D6-4CA7-9609-49AD3958EC7F}" presName="childShape" presStyleCnt="0"/>
      <dgm:spPr/>
    </dgm:pt>
    <dgm:pt modelId="{A80DA4E1-EA50-4621-B40F-347E64295815}" type="pres">
      <dgm:prSet presAssocID="{28C84E17-FE5A-4758-BB52-0B0E1F08D63A}" presName="Name13" presStyleLbl="parChTrans1D2" presStyleIdx="0" presStyleCnt="9"/>
      <dgm:spPr/>
      <dgm:t>
        <a:bodyPr/>
        <a:lstStyle/>
        <a:p>
          <a:endParaRPr lang="ru-RU"/>
        </a:p>
      </dgm:t>
    </dgm:pt>
    <dgm:pt modelId="{2CF0CD20-52D4-4CAF-A532-E88804B18E9F}" type="pres">
      <dgm:prSet presAssocID="{2C28E326-7E06-4F3D-B672-9EA479158F33}" presName="childText" presStyleLbl="bgAcc1" presStyleIdx="0" presStyleCnt="9" custScaleX="252182" custScaleY="80640" custLinFactNeighborX="5716" custLinFactNeighborY="-42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BBC96E-3F0F-4FF2-9326-777A05EBEFB4}" type="pres">
      <dgm:prSet presAssocID="{42423764-8903-42AA-A47E-83FC499A7257}" presName="Name13" presStyleLbl="parChTrans1D2" presStyleIdx="1" presStyleCnt="9"/>
      <dgm:spPr/>
      <dgm:t>
        <a:bodyPr/>
        <a:lstStyle/>
        <a:p>
          <a:endParaRPr lang="ru-RU"/>
        </a:p>
      </dgm:t>
    </dgm:pt>
    <dgm:pt modelId="{DFDE7612-45A4-4C48-9EC0-D442B063F2C3}" type="pres">
      <dgm:prSet presAssocID="{B44F1804-D4ED-425B-B662-F9E8A95B8669}" presName="childText" presStyleLbl="bgAcc1" presStyleIdx="1" presStyleCnt="9" custScaleX="257539" custScaleY="79814" custLinFactNeighborX="3736" custLinFactNeighborY="-40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B35E4-0BC1-4D09-96E0-E9E09D93A879}" type="pres">
      <dgm:prSet presAssocID="{FBDD1E53-DC02-4AFC-A911-F1D097A56997}" presName="Name13" presStyleLbl="parChTrans1D2" presStyleIdx="2" presStyleCnt="9"/>
      <dgm:spPr/>
      <dgm:t>
        <a:bodyPr/>
        <a:lstStyle/>
        <a:p>
          <a:endParaRPr lang="ru-RU"/>
        </a:p>
      </dgm:t>
    </dgm:pt>
    <dgm:pt modelId="{48EB7B4E-56F3-4AB9-87F9-08446556A7C0}" type="pres">
      <dgm:prSet presAssocID="{3A50E37A-6424-445A-B8F4-626DD4B83FFD}" presName="childText" presStyleLbl="bgAcc1" presStyleIdx="2" presStyleCnt="9" custScaleX="265531" custLinFactNeighborX="3198" custLinFactNeighborY="-23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84C5C6-22CB-48F5-8C5F-CD32C8A5A406}" type="pres">
      <dgm:prSet presAssocID="{36E323CB-56EB-4713-985A-FB5C05AB0066}" presName="Name13" presStyleLbl="parChTrans1D2" presStyleIdx="3" presStyleCnt="9"/>
      <dgm:spPr/>
      <dgm:t>
        <a:bodyPr/>
        <a:lstStyle/>
        <a:p>
          <a:endParaRPr lang="ru-RU"/>
        </a:p>
      </dgm:t>
    </dgm:pt>
    <dgm:pt modelId="{24CEFAED-E3AD-424F-8E98-FA9A7FE9B2BF}" type="pres">
      <dgm:prSet presAssocID="{472E7DCB-67F3-4D3B-BBEF-0CC2D5D3DF69}" presName="childText" presStyleLbl="bgAcc1" presStyleIdx="3" presStyleCnt="9" custScaleX="299756" custScaleY="123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B17DC-7F84-4928-8CB4-53C7C2542731}" type="pres">
      <dgm:prSet presAssocID="{1145E0E1-AB92-4397-89A5-80545513564E}" presName="Name13" presStyleLbl="parChTrans1D2" presStyleIdx="4" presStyleCnt="9"/>
      <dgm:spPr/>
      <dgm:t>
        <a:bodyPr/>
        <a:lstStyle/>
        <a:p>
          <a:endParaRPr lang="ru-RU"/>
        </a:p>
      </dgm:t>
    </dgm:pt>
    <dgm:pt modelId="{98ADB84B-7213-4B72-A8C9-EAB3AEF79CEB}" type="pres">
      <dgm:prSet presAssocID="{C07738DF-75DD-4C49-8E90-1536815CB076}" presName="childText" presStyleLbl="bgAcc1" presStyleIdx="4" presStyleCnt="9" custScaleX="299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13BB1-374C-4867-8544-D73BD43F0119}" type="pres">
      <dgm:prSet presAssocID="{EFDE3E60-C414-452A-B7F8-CBFD7978F7C8}" presName="Name13" presStyleLbl="parChTrans1D2" presStyleIdx="5" presStyleCnt="9"/>
      <dgm:spPr/>
      <dgm:t>
        <a:bodyPr/>
        <a:lstStyle/>
        <a:p>
          <a:endParaRPr lang="ru-RU"/>
        </a:p>
      </dgm:t>
    </dgm:pt>
    <dgm:pt modelId="{F28C5BA6-9A01-4898-B2A4-0BD1B3EADED9}" type="pres">
      <dgm:prSet presAssocID="{2BD09DBE-2B21-40F8-BB20-D89B596EFF8C}" presName="childText" presStyleLbl="bgAcc1" presStyleIdx="5" presStyleCnt="9" custScaleX="275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FA03B-1E7E-404C-A54C-0991290F1D85}" type="pres">
      <dgm:prSet presAssocID="{02FAE7EC-ED64-4799-81F5-68FE76F40F34}" presName="Name13" presStyleLbl="parChTrans1D2" presStyleIdx="6" presStyleCnt="9"/>
      <dgm:spPr/>
      <dgm:t>
        <a:bodyPr/>
        <a:lstStyle/>
        <a:p>
          <a:endParaRPr lang="ru-RU"/>
        </a:p>
      </dgm:t>
    </dgm:pt>
    <dgm:pt modelId="{440A8941-5DD8-4535-B7BD-2A23541911FF}" type="pres">
      <dgm:prSet presAssocID="{B07622C5-00D4-4747-84D0-08F53100A3B3}" presName="childText" presStyleLbl="bgAcc1" presStyleIdx="6" presStyleCnt="9" custScaleX="294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24676-9898-4CB1-9067-C8C39503F0E2}" type="pres">
      <dgm:prSet presAssocID="{01DBCD9D-71A4-48CD-AEB5-EC93CE6AAF56}" presName="Name13" presStyleLbl="parChTrans1D2" presStyleIdx="7" presStyleCnt="9"/>
      <dgm:spPr/>
      <dgm:t>
        <a:bodyPr/>
        <a:lstStyle/>
        <a:p>
          <a:endParaRPr lang="ru-RU"/>
        </a:p>
      </dgm:t>
    </dgm:pt>
    <dgm:pt modelId="{0635FFC3-DEE8-4668-A0D4-354E5B4D8B98}" type="pres">
      <dgm:prSet presAssocID="{6E61FED6-F7C7-4DCD-B8D6-195EC5250FA6}" presName="childText" presStyleLbl="bgAcc1" presStyleIdx="7" presStyleCnt="9" custScaleX="245834" custLinFactNeighborX="2768" custLinFactNeighborY="-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9C330-4107-4441-9071-C3E55D4B89E9}" type="pres">
      <dgm:prSet presAssocID="{D29F0FF2-114E-456E-9F6E-B438AC4552D3}" presName="Name13" presStyleLbl="parChTrans1D2" presStyleIdx="8" presStyleCnt="9"/>
      <dgm:spPr/>
      <dgm:t>
        <a:bodyPr/>
        <a:lstStyle/>
        <a:p>
          <a:endParaRPr lang="ru-RU"/>
        </a:p>
      </dgm:t>
    </dgm:pt>
    <dgm:pt modelId="{F8113CA0-4924-419B-A2BF-E98275BC3010}" type="pres">
      <dgm:prSet presAssocID="{E967BEA6-0737-400E-99B1-57ECF754DC2B}" presName="childText" presStyleLbl="bgAcc1" presStyleIdx="8" presStyleCnt="9" custScaleX="299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04C486-48FD-4EAC-90B7-9C2DE796F164}" srcId="{37C6DACE-A5D6-4CA7-9609-49AD3958EC7F}" destId="{472E7DCB-67F3-4D3B-BBEF-0CC2D5D3DF69}" srcOrd="3" destOrd="0" parTransId="{36E323CB-56EB-4713-985A-FB5C05AB0066}" sibTransId="{45239D40-C75E-4ED1-AF11-87D696465AB0}"/>
    <dgm:cxn modelId="{4E800A86-C3C0-4998-B2A5-54F1EBDD3C62}" type="presOf" srcId="{E967BEA6-0737-400E-99B1-57ECF754DC2B}" destId="{F8113CA0-4924-419B-A2BF-E98275BC3010}" srcOrd="0" destOrd="0" presId="urn:microsoft.com/office/officeart/2005/8/layout/hierarchy3"/>
    <dgm:cxn modelId="{75BC8EFC-029B-4E11-A98F-A0563B2ABA9C}" type="presOf" srcId="{28C84E17-FE5A-4758-BB52-0B0E1F08D63A}" destId="{A80DA4E1-EA50-4621-B40F-347E64295815}" srcOrd="0" destOrd="0" presId="urn:microsoft.com/office/officeart/2005/8/layout/hierarchy3"/>
    <dgm:cxn modelId="{CAC0EC93-57AB-4852-87BA-A704E3C5FB5A}" srcId="{37C6DACE-A5D6-4CA7-9609-49AD3958EC7F}" destId="{B44F1804-D4ED-425B-B662-F9E8A95B8669}" srcOrd="1" destOrd="0" parTransId="{42423764-8903-42AA-A47E-83FC499A7257}" sibTransId="{4988A1A6-8326-4F9C-9EB1-670C0F1F67FA}"/>
    <dgm:cxn modelId="{6B24E56C-8A76-48DF-96D3-CCA3C9AF4418}" type="presOf" srcId="{2C28E326-7E06-4F3D-B672-9EA479158F33}" destId="{2CF0CD20-52D4-4CAF-A532-E88804B18E9F}" srcOrd="0" destOrd="0" presId="urn:microsoft.com/office/officeart/2005/8/layout/hierarchy3"/>
    <dgm:cxn modelId="{CE337113-192D-4A3D-BDA1-A4A368ED2025}" type="presOf" srcId="{1145E0E1-AB92-4397-89A5-80545513564E}" destId="{D3FB17DC-7F84-4928-8CB4-53C7C2542731}" srcOrd="0" destOrd="0" presId="urn:microsoft.com/office/officeart/2005/8/layout/hierarchy3"/>
    <dgm:cxn modelId="{669D930C-BCF6-438F-8BDA-ABBA42BB2453}" type="presOf" srcId="{01DBCD9D-71A4-48CD-AEB5-EC93CE6AAF56}" destId="{6F424676-9898-4CB1-9067-C8C39503F0E2}" srcOrd="0" destOrd="0" presId="urn:microsoft.com/office/officeart/2005/8/layout/hierarchy3"/>
    <dgm:cxn modelId="{114F3774-11BF-44C7-9622-550F3A6EBFA2}" srcId="{37C6DACE-A5D6-4CA7-9609-49AD3958EC7F}" destId="{B07622C5-00D4-4747-84D0-08F53100A3B3}" srcOrd="6" destOrd="0" parTransId="{02FAE7EC-ED64-4799-81F5-68FE76F40F34}" sibTransId="{4620576F-E7D5-4675-941A-4ACA5AB3D6DF}"/>
    <dgm:cxn modelId="{C38CF220-B8E3-4542-9D65-40FD9E99C4D6}" type="presOf" srcId="{02FAE7EC-ED64-4799-81F5-68FE76F40F34}" destId="{41FFA03B-1E7E-404C-A54C-0991290F1D85}" srcOrd="0" destOrd="0" presId="urn:microsoft.com/office/officeart/2005/8/layout/hierarchy3"/>
    <dgm:cxn modelId="{41E7393E-1402-438D-BDC9-FE1F7968D050}" type="presOf" srcId="{FBDD1E53-DC02-4AFC-A911-F1D097A56997}" destId="{F3DB35E4-0BC1-4D09-96E0-E9E09D93A879}" srcOrd="0" destOrd="0" presId="urn:microsoft.com/office/officeart/2005/8/layout/hierarchy3"/>
    <dgm:cxn modelId="{AB8FC060-B58B-4313-A11C-4B17CBEC4336}" srcId="{37C6DACE-A5D6-4CA7-9609-49AD3958EC7F}" destId="{2C28E326-7E06-4F3D-B672-9EA479158F33}" srcOrd="0" destOrd="0" parTransId="{28C84E17-FE5A-4758-BB52-0B0E1F08D63A}" sibTransId="{9B11ECC8-7822-4525-8AA8-002CC549D47F}"/>
    <dgm:cxn modelId="{69DD3553-CA59-4C33-AA3E-C49B48915D21}" srcId="{37C6DACE-A5D6-4CA7-9609-49AD3958EC7F}" destId="{6E61FED6-F7C7-4DCD-B8D6-195EC5250FA6}" srcOrd="7" destOrd="0" parTransId="{01DBCD9D-71A4-48CD-AEB5-EC93CE6AAF56}" sibTransId="{71AD6389-51BE-4358-883A-14ABD49091E4}"/>
    <dgm:cxn modelId="{1CE1FABA-357C-4CA1-9084-5ED633BE4394}" srcId="{37C6DACE-A5D6-4CA7-9609-49AD3958EC7F}" destId="{3A50E37A-6424-445A-B8F4-626DD4B83FFD}" srcOrd="2" destOrd="0" parTransId="{FBDD1E53-DC02-4AFC-A911-F1D097A56997}" sibTransId="{9805DF48-42B8-44F4-A92C-EFD0E2980ED6}"/>
    <dgm:cxn modelId="{3C8E2784-4735-4ECA-9519-D11476985D1C}" type="presOf" srcId="{EFDE3E60-C414-452A-B7F8-CBFD7978F7C8}" destId="{09113BB1-374C-4867-8544-D73BD43F0119}" srcOrd="0" destOrd="0" presId="urn:microsoft.com/office/officeart/2005/8/layout/hierarchy3"/>
    <dgm:cxn modelId="{FF95C7A9-AC09-4F54-8BD9-50A5898ECF88}" type="presOf" srcId="{D29F0FF2-114E-456E-9F6E-B438AC4552D3}" destId="{B1F9C330-4107-4441-9071-C3E55D4B89E9}" srcOrd="0" destOrd="0" presId="urn:microsoft.com/office/officeart/2005/8/layout/hierarchy3"/>
    <dgm:cxn modelId="{889177E5-2EA9-4DA8-B349-4CC3CADA0B18}" srcId="{37C6DACE-A5D6-4CA7-9609-49AD3958EC7F}" destId="{C07738DF-75DD-4C49-8E90-1536815CB076}" srcOrd="4" destOrd="0" parTransId="{1145E0E1-AB92-4397-89A5-80545513564E}" sibTransId="{F0BD4CF9-FF86-4BF7-B32D-EF311A64D0E1}"/>
    <dgm:cxn modelId="{7B428916-530D-4E48-B75F-9C95D20F98E6}" srcId="{37C6DACE-A5D6-4CA7-9609-49AD3958EC7F}" destId="{E967BEA6-0737-400E-99B1-57ECF754DC2B}" srcOrd="8" destOrd="0" parTransId="{D29F0FF2-114E-456E-9F6E-B438AC4552D3}" sibTransId="{6A41A64F-E1F8-4EF3-B344-1240C7F0E775}"/>
    <dgm:cxn modelId="{27A9E469-BD94-4E56-860D-35CA619BACD1}" type="presOf" srcId="{B44F1804-D4ED-425B-B662-F9E8A95B8669}" destId="{DFDE7612-45A4-4C48-9EC0-D442B063F2C3}" srcOrd="0" destOrd="0" presId="urn:microsoft.com/office/officeart/2005/8/layout/hierarchy3"/>
    <dgm:cxn modelId="{04D1B849-7F3D-4777-8D25-0B098E1CB22A}" type="presOf" srcId="{C07738DF-75DD-4C49-8E90-1536815CB076}" destId="{98ADB84B-7213-4B72-A8C9-EAB3AEF79CEB}" srcOrd="0" destOrd="0" presId="urn:microsoft.com/office/officeart/2005/8/layout/hierarchy3"/>
    <dgm:cxn modelId="{ECD23963-1539-4173-B462-44BB7F007CE6}" type="presOf" srcId="{3A50E37A-6424-445A-B8F4-626DD4B83FFD}" destId="{48EB7B4E-56F3-4AB9-87F9-08446556A7C0}" srcOrd="0" destOrd="0" presId="urn:microsoft.com/office/officeart/2005/8/layout/hierarchy3"/>
    <dgm:cxn modelId="{7DA6AE93-5C85-4634-9EB4-390D16285D89}" type="presOf" srcId="{37C6DACE-A5D6-4CA7-9609-49AD3958EC7F}" destId="{F5E7609A-0FB7-4761-AAE0-D1856080B2D0}" srcOrd="1" destOrd="0" presId="urn:microsoft.com/office/officeart/2005/8/layout/hierarchy3"/>
    <dgm:cxn modelId="{A79FE727-206F-4B40-80E3-6CE202F4DB7B}" type="presOf" srcId="{36E323CB-56EB-4713-985A-FB5C05AB0066}" destId="{1984C5C6-22CB-48F5-8C5F-CD32C8A5A406}" srcOrd="0" destOrd="0" presId="urn:microsoft.com/office/officeart/2005/8/layout/hierarchy3"/>
    <dgm:cxn modelId="{6FA98C00-21BB-480C-9B79-F5D486F63FCD}" type="presOf" srcId="{DC7AA056-7B0F-4A86-A15A-46BFA6569614}" destId="{E710D67C-9F68-4A12-B61D-FE6409D723C6}" srcOrd="0" destOrd="0" presId="urn:microsoft.com/office/officeart/2005/8/layout/hierarchy3"/>
    <dgm:cxn modelId="{8F30BBFB-5066-4EA1-B1B3-A6953C962682}" srcId="{DC7AA056-7B0F-4A86-A15A-46BFA6569614}" destId="{37C6DACE-A5D6-4CA7-9609-49AD3958EC7F}" srcOrd="0" destOrd="0" parTransId="{A9EC9C0C-EE47-46D2-A872-1D8AC87D67D3}" sibTransId="{AC451BAD-D330-42A5-99F0-6AB20E01F2CB}"/>
    <dgm:cxn modelId="{B22531D4-396F-42D0-88DA-0D06DE7C9618}" type="presOf" srcId="{6E61FED6-F7C7-4DCD-B8D6-195EC5250FA6}" destId="{0635FFC3-DEE8-4668-A0D4-354E5B4D8B98}" srcOrd="0" destOrd="0" presId="urn:microsoft.com/office/officeart/2005/8/layout/hierarchy3"/>
    <dgm:cxn modelId="{1C98A182-B2DE-44C2-9B0D-9D147059A198}" type="presOf" srcId="{42423764-8903-42AA-A47E-83FC499A7257}" destId="{BDBBC96E-3F0F-4FF2-9326-777A05EBEFB4}" srcOrd="0" destOrd="0" presId="urn:microsoft.com/office/officeart/2005/8/layout/hierarchy3"/>
    <dgm:cxn modelId="{82E5739B-CFD0-445A-83DE-E9EE75290C08}" type="presOf" srcId="{472E7DCB-67F3-4D3B-BBEF-0CC2D5D3DF69}" destId="{24CEFAED-E3AD-424F-8E98-FA9A7FE9B2BF}" srcOrd="0" destOrd="0" presId="urn:microsoft.com/office/officeart/2005/8/layout/hierarchy3"/>
    <dgm:cxn modelId="{DDD5AE44-5E3B-4128-AC89-5181DE8B5325}" type="presOf" srcId="{B07622C5-00D4-4747-84D0-08F53100A3B3}" destId="{440A8941-5DD8-4535-B7BD-2A23541911FF}" srcOrd="0" destOrd="0" presId="urn:microsoft.com/office/officeart/2005/8/layout/hierarchy3"/>
    <dgm:cxn modelId="{5CF5B9F1-0E89-4694-AB29-3F090C3AAF5D}" type="presOf" srcId="{37C6DACE-A5D6-4CA7-9609-49AD3958EC7F}" destId="{FA48F152-09F1-4828-88F2-C9A7B79FA1FF}" srcOrd="0" destOrd="0" presId="urn:microsoft.com/office/officeart/2005/8/layout/hierarchy3"/>
    <dgm:cxn modelId="{478E1A0F-75B5-461C-8EF9-93CF821725BD}" type="presOf" srcId="{2BD09DBE-2B21-40F8-BB20-D89B596EFF8C}" destId="{F28C5BA6-9A01-4898-B2A4-0BD1B3EADED9}" srcOrd="0" destOrd="0" presId="urn:microsoft.com/office/officeart/2005/8/layout/hierarchy3"/>
    <dgm:cxn modelId="{D6DBFD31-6777-41B7-A260-4A381EE946A7}" srcId="{37C6DACE-A5D6-4CA7-9609-49AD3958EC7F}" destId="{2BD09DBE-2B21-40F8-BB20-D89B596EFF8C}" srcOrd="5" destOrd="0" parTransId="{EFDE3E60-C414-452A-B7F8-CBFD7978F7C8}" sibTransId="{95C95757-7F70-4921-834D-C765A38FE9A5}"/>
    <dgm:cxn modelId="{BAC1ACA9-63D4-40FC-8ECE-B7A732A11111}" type="presParOf" srcId="{E710D67C-9F68-4A12-B61D-FE6409D723C6}" destId="{D6031941-091C-4D64-90BE-4BD4299949B9}" srcOrd="0" destOrd="0" presId="urn:microsoft.com/office/officeart/2005/8/layout/hierarchy3"/>
    <dgm:cxn modelId="{6187AAF8-59A0-404A-973F-4C09D5CF30BE}" type="presParOf" srcId="{D6031941-091C-4D64-90BE-4BD4299949B9}" destId="{C9CB0FFA-262E-436E-8927-64F1087964B8}" srcOrd="0" destOrd="0" presId="urn:microsoft.com/office/officeart/2005/8/layout/hierarchy3"/>
    <dgm:cxn modelId="{A7D89FA5-5E19-4535-B48F-C7CB636568CE}" type="presParOf" srcId="{C9CB0FFA-262E-436E-8927-64F1087964B8}" destId="{FA48F152-09F1-4828-88F2-C9A7B79FA1FF}" srcOrd="0" destOrd="0" presId="urn:microsoft.com/office/officeart/2005/8/layout/hierarchy3"/>
    <dgm:cxn modelId="{C843C63E-1F3F-451F-ABBD-4BE85DCF6EE9}" type="presParOf" srcId="{C9CB0FFA-262E-436E-8927-64F1087964B8}" destId="{F5E7609A-0FB7-4761-AAE0-D1856080B2D0}" srcOrd="1" destOrd="0" presId="urn:microsoft.com/office/officeart/2005/8/layout/hierarchy3"/>
    <dgm:cxn modelId="{00F1D1B8-3AD7-428A-9E47-3CC5BD1E88D2}" type="presParOf" srcId="{D6031941-091C-4D64-90BE-4BD4299949B9}" destId="{D6A30A7C-BD82-49C1-BA1A-5FD5C3250F1E}" srcOrd="1" destOrd="0" presId="urn:microsoft.com/office/officeart/2005/8/layout/hierarchy3"/>
    <dgm:cxn modelId="{61F2F88E-8774-44FE-B905-B45780142BC9}" type="presParOf" srcId="{D6A30A7C-BD82-49C1-BA1A-5FD5C3250F1E}" destId="{A80DA4E1-EA50-4621-B40F-347E64295815}" srcOrd="0" destOrd="0" presId="urn:microsoft.com/office/officeart/2005/8/layout/hierarchy3"/>
    <dgm:cxn modelId="{D19EC4E0-26C6-402A-BFA6-631F1789E7A3}" type="presParOf" srcId="{D6A30A7C-BD82-49C1-BA1A-5FD5C3250F1E}" destId="{2CF0CD20-52D4-4CAF-A532-E88804B18E9F}" srcOrd="1" destOrd="0" presId="urn:microsoft.com/office/officeart/2005/8/layout/hierarchy3"/>
    <dgm:cxn modelId="{B6AEBA33-CE4C-4840-9491-B6AA951A2D90}" type="presParOf" srcId="{D6A30A7C-BD82-49C1-BA1A-5FD5C3250F1E}" destId="{BDBBC96E-3F0F-4FF2-9326-777A05EBEFB4}" srcOrd="2" destOrd="0" presId="urn:microsoft.com/office/officeart/2005/8/layout/hierarchy3"/>
    <dgm:cxn modelId="{4067E88C-559E-4D6F-BB0A-6F83407C5DF5}" type="presParOf" srcId="{D6A30A7C-BD82-49C1-BA1A-5FD5C3250F1E}" destId="{DFDE7612-45A4-4C48-9EC0-D442B063F2C3}" srcOrd="3" destOrd="0" presId="urn:microsoft.com/office/officeart/2005/8/layout/hierarchy3"/>
    <dgm:cxn modelId="{5D401849-78A7-4563-AE82-803A2B9BBE2D}" type="presParOf" srcId="{D6A30A7C-BD82-49C1-BA1A-5FD5C3250F1E}" destId="{F3DB35E4-0BC1-4D09-96E0-E9E09D93A879}" srcOrd="4" destOrd="0" presId="urn:microsoft.com/office/officeart/2005/8/layout/hierarchy3"/>
    <dgm:cxn modelId="{45B61114-92C9-4C0D-9C31-C60942B69410}" type="presParOf" srcId="{D6A30A7C-BD82-49C1-BA1A-5FD5C3250F1E}" destId="{48EB7B4E-56F3-4AB9-87F9-08446556A7C0}" srcOrd="5" destOrd="0" presId="urn:microsoft.com/office/officeart/2005/8/layout/hierarchy3"/>
    <dgm:cxn modelId="{3A76BF95-2839-4119-8A4A-8E643D608C66}" type="presParOf" srcId="{D6A30A7C-BD82-49C1-BA1A-5FD5C3250F1E}" destId="{1984C5C6-22CB-48F5-8C5F-CD32C8A5A406}" srcOrd="6" destOrd="0" presId="urn:microsoft.com/office/officeart/2005/8/layout/hierarchy3"/>
    <dgm:cxn modelId="{748BBD67-4834-45C3-B7A7-93E2F9E83C4F}" type="presParOf" srcId="{D6A30A7C-BD82-49C1-BA1A-5FD5C3250F1E}" destId="{24CEFAED-E3AD-424F-8E98-FA9A7FE9B2BF}" srcOrd="7" destOrd="0" presId="urn:microsoft.com/office/officeart/2005/8/layout/hierarchy3"/>
    <dgm:cxn modelId="{2CA8EE2F-61B0-46AA-9B66-01C3BD9895B0}" type="presParOf" srcId="{D6A30A7C-BD82-49C1-BA1A-5FD5C3250F1E}" destId="{D3FB17DC-7F84-4928-8CB4-53C7C2542731}" srcOrd="8" destOrd="0" presId="urn:microsoft.com/office/officeart/2005/8/layout/hierarchy3"/>
    <dgm:cxn modelId="{35990E1C-CFD5-4818-B98F-43F2A8D14F23}" type="presParOf" srcId="{D6A30A7C-BD82-49C1-BA1A-5FD5C3250F1E}" destId="{98ADB84B-7213-4B72-A8C9-EAB3AEF79CEB}" srcOrd="9" destOrd="0" presId="urn:microsoft.com/office/officeart/2005/8/layout/hierarchy3"/>
    <dgm:cxn modelId="{B48C99A9-0325-47EF-8B00-6F98C1FD43A1}" type="presParOf" srcId="{D6A30A7C-BD82-49C1-BA1A-5FD5C3250F1E}" destId="{09113BB1-374C-4867-8544-D73BD43F0119}" srcOrd="10" destOrd="0" presId="urn:microsoft.com/office/officeart/2005/8/layout/hierarchy3"/>
    <dgm:cxn modelId="{97CC5B7C-4284-4A6C-96BF-D12E710195E2}" type="presParOf" srcId="{D6A30A7C-BD82-49C1-BA1A-5FD5C3250F1E}" destId="{F28C5BA6-9A01-4898-B2A4-0BD1B3EADED9}" srcOrd="11" destOrd="0" presId="urn:microsoft.com/office/officeart/2005/8/layout/hierarchy3"/>
    <dgm:cxn modelId="{C38E916B-10D4-4DA2-9A05-6B9021CE9719}" type="presParOf" srcId="{D6A30A7C-BD82-49C1-BA1A-5FD5C3250F1E}" destId="{41FFA03B-1E7E-404C-A54C-0991290F1D85}" srcOrd="12" destOrd="0" presId="urn:microsoft.com/office/officeart/2005/8/layout/hierarchy3"/>
    <dgm:cxn modelId="{D52E0348-F0DC-4C48-BF4D-2959DBA58F44}" type="presParOf" srcId="{D6A30A7C-BD82-49C1-BA1A-5FD5C3250F1E}" destId="{440A8941-5DD8-4535-B7BD-2A23541911FF}" srcOrd="13" destOrd="0" presId="urn:microsoft.com/office/officeart/2005/8/layout/hierarchy3"/>
    <dgm:cxn modelId="{BB6CF13D-D84B-45BA-8B2E-A33142551C12}" type="presParOf" srcId="{D6A30A7C-BD82-49C1-BA1A-5FD5C3250F1E}" destId="{6F424676-9898-4CB1-9067-C8C39503F0E2}" srcOrd="14" destOrd="0" presId="urn:microsoft.com/office/officeart/2005/8/layout/hierarchy3"/>
    <dgm:cxn modelId="{20642EB0-7484-489A-881C-CA323AB4AE17}" type="presParOf" srcId="{D6A30A7C-BD82-49C1-BA1A-5FD5C3250F1E}" destId="{0635FFC3-DEE8-4668-A0D4-354E5B4D8B98}" srcOrd="15" destOrd="0" presId="urn:microsoft.com/office/officeart/2005/8/layout/hierarchy3"/>
    <dgm:cxn modelId="{D66C1621-F96B-4975-83BE-32095A27DBAF}" type="presParOf" srcId="{D6A30A7C-BD82-49C1-BA1A-5FD5C3250F1E}" destId="{B1F9C330-4107-4441-9071-C3E55D4B89E9}" srcOrd="16" destOrd="0" presId="urn:microsoft.com/office/officeart/2005/8/layout/hierarchy3"/>
    <dgm:cxn modelId="{9360FED8-F201-4E84-B966-54CE163632C8}" type="presParOf" srcId="{D6A30A7C-BD82-49C1-BA1A-5FD5C3250F1E}" destId="{F8113CA0-4924-419B-A2BF-E98275BC3010}" srcOrd="17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C2237D-2C59-468B-A37F-4A6204B21BA1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311D19-8179-45A1-859F-34A47527B78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i="1" dirty="0" smtClean="0">
              <a:solidFill>
                <a:schemeClr val="tx1"/>
              </a:solidFill>
            </a:rPr>
            <a:t>    С </a:t>
          </a:r>
          <a:r>
            <a:rPr lang="ru-RU" sz="1400" i="1" dirty="0">
              <a:solidFill>
                <a:schemeClr val="tx1"/>
              </a:solidFill>
            </a:rPr>
            <a:t>родителями воспитанников</a:t>
          </a:r>
        </a:p>
      </dgm:t>
    </dgm:pt>
    <dgm:pt modelId="{329D5667-DC26-4DE0-865A-723608FC648A}" type="parTrans" cxnId="{20C56BE2-98A9-42F7-9733-0CCE3D84B08F}">
      <dgm:prSet/>
      <dgm:spPr/>
      <dgm:t>
        <a:bodyPr/>
        <a:lstStyle/>
        <a:p>
          <a:endParaRPr lang="ru-RU"/>
        </a:p>
      </dgm:t>
    </dgm:pt>
    <dgm:pt modelId="{7D866ECB-F5AD-46F1-B886-AA25473EAC8F}" type="sibTrans" cxnId="{20C56BE2-98A9-42F7-9733-0CCE3D84B08F}">
      <dgm:prSet/>
      <dgm:spPr/>
      <dgm:t>
        <a:bodyPr/>
        <a:lstStyle/>
        <a:p>
          <a:endParaRPr lang="ru-RU"/>
        </a:p>
      </dgm:t>
    </dgm:pt>
    <dgm:pt modelId="{1A5A2446-4146-43B7-857D-8BC88E996236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/>
            <a:t>Анкетирование</a:t>
          </a:r>
        </a:p>
      </dgm:t>
    </dgm:pt>
    <dgm:pt modelId="{44E36516-ECB9-4370-8FCE-8351E8D38E10}" type="parTrans" cxnId="{9AE8891E-9943-4306-9966-E0D0717F6B52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933DC51E-180B-4F17-89CA-AFCFF627C8FC}" type="sibTrans" cxnId="{9AE8891E-9943-4306-9966-E0D0717F6B52}">
      <dgm:prSet/>
      <dgm:spPr/>
      <dgm:t>
        <a:bodyPr/>
        <a:lstStyle/>
        <a:p>
          <a:endParaRPr lang="ru-RU"/>
        </a:p>
      </dgm:t>
    </dgm:pt>
    <dgm:pt modelId="{1FCDDEEE-57C0-47BE-9C44-EED83457C6A7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 smtClean="0"/>
            <a:t>Личные беседы</a:t>
          </a:r>
          <a:endParaRPr lang="ru-RU" sz="1400" dirty="0"/>
        </a:p>
      </dgm:t>
    </dgm:pt>
    <dgm:pt modelId="{8D6CB35A-52FF-4269-BC7F-3336E63394BF}" type="parTrans" cxnId="{D71B6895-F177-429D-A407-7D50C18447E7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CBF6911C-0BD6-48DE-8862-7746DB88415D}" type="sibTrans" cxnId="{D71B6895-F177-429D-A407-7D50C18447E7}">
      <dgm:prSet/>
      <dgm:spPr/>
      <dgm:t>
        <a:bodyPr/>
        <a:lstStyle/>
        <a:p>
          <a:endParaRPr lang="ru-RU"/>
        </a:p>
      </dgm:t>
    </dgm:pt>
    <dgm:pt modelId="{A617529F-B35D-4258-A441-B9DD7BA83434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/>
            <a:t>Индивидуальные и групповые тематические  встречи  с родителями</a:t>
          </a:r>
        </a:p>
      </dgm:t>
    </dgm:pt>
    <dgm:pt modelId="{B12680B7-9402-42A9-9C01-81AD211D1E07}" type="parTrans" cxnId="{2128044E-B95F-4F4B-B9F2-359E87847393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039EE73E-01A4-4077-866D-939CF4608438}" type="sibTrans" cxnId="{2128044E-B95F-4F4B-B9F2-359E87847393}">
      <dgm:prSet/>
      <dgm:spPr/>
      <dgm:t>
        <a:bodyPr/>
        <a:lstStyle/>
        <a:p>
          <a:endParaRPr lang="ru-RU"/>
        </a:p>
      </dgm:t>
    </dgm:pt>
    <dgm:pt modelId="{5081A617-169A-4FAF-8D71-63A8FF282A63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 smtClean="0"/>
            <a:t>Консультации </a:t>
          </a:r>
          <a:endParaRPr lang="ru-RU" sz="1400" dirty="0"/>
        </a:p>
      </dgm:t>
    </dgm:pt>
    <dgm:pt modelId="{F829FCE6-477E-481A-B486-660C821D0D96}" type="parTrans" cxnId="{5FC6512E-E8DC-4326-94D1-64E1702EB5DE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E19DFAB0-33C5-4D1D-B838-CFEB2F7DD839}" type="sibTrans" cxnId="{5FC6512E-E8DC-4326-94D1-64E1702EB5DE}">
      <dgm:prSet/>
      <dgm:spPr/>
      <dgm:t>
        <a:bodyPr/>
        <a:lstStyle/>
        <a:p>
          <a:endParaRPr lang="ru-RU"/>
        </a:p>
      </dgm:t>
    </dgm:pt>
    <dgm:pt modelId="{15C0B256-377B-4A6E-932F-C2B46C8E36D2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Участие в пополнении развивающей предметно-пространственной </a:t>
          </a:r>
          <a:r>
            <a:rPr lang="ru-RU" sz="1400" dirty="0" smtClean="0">
              <a:solidFill>
                <a:schemeClr val="tx1"/>
              </a:solidFill>
            </a:rPr>
            <a:t>среды</a:t>
          </a:r>
        </a:p>
        <a:p>
          <a:endParaRPr lang="ru-RU" sz="1600" dirty="0">
            <a:solidFill>
              <a:schemeClr val="tx1"/>
            </a:solidFill>
          </a:endParaRPr>
        </a:p>
      </dgm:t>
    </dgm:pt>
    <dgm:pt modelId="{A258B517-8316-4F7D-AB20-9A28E8640BC7}" type="parTrans" cxnId="{EA1A343A-A5A4-4EBC-AF6F-DC9ACBAC5BD9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F97F119D-C3B4-4578-9BC0-B399AAB43D80}" type="sibTrans" cxnId="{EA1A343A-A5A4-4EBC-AF6F-DC9ACBAC5BD9}">
      <dgm:prSet/>
      <dgm:spPr/>
      <dgm:t>
        <a:bodyPr/>
        <a:lstStyle/>
        <a:p>
          <a:endParaRPr lang="ru-RU"/>
        </a:p>
      </dgm:t>
    </dgm:pt>
    <dgm:pt modelId="{C08AFFDB-09BE-4D96-9DF0-A7FE37127503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600" b="0" dirty="0"/>
            <a:t>Обратная связь на сайте</a:t>
          </a:r>
        </a:p>
      </dgm:t>
    </dgm:pt>
    <dgm:pt modelId="{ADA86334-B7C1-4EF0-807A-E9780085B67D}" type="parTrans" cxnId="{F41242AD-CDE8-4176-9D5F-1774655BB59F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dirty="0"/>
        </a:p>
      </dgm:t>
    </dgm:pt>
    <dgm:pt modelId="{C0A2FB76-45E5-45B0-9C1E-DFC103D363C1}" type="sibTrans" cxnId="{F41242AD-CDE8-4176-9D5F-1774655BB59F}">
      <dgm:prSet/>
      <dgm:spPr/>
      <dgm:t>
        <a:bodyPr/>
        <a:lstStyle/>
        <a:p>
          <a:endParaRPr lang="ru-RU"/>
        </a:p>
      </dgm:t>
    </dgm:pt>
    <dgm:pt modelId="{DD64C6B5-AA58-48B7-9F6C-FC15BA8916CA}" type="pres">
      <dgm:prSet presAssocID="{33C2237D-2C59-468B-A37F-4A6204B21BA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54AE5C-20B2-45D5-8118-C5A6EE87FFF9}" type="pres">
      <dgm:prSet presAssocID="{EF311D19-8179-45A1-859F-34A47527B788}" presName="root" presStyleCnt="0"/>
      <dgm:spPr/>
    </dgm:pt>
    <dgm:pt modelId="{E846A596-0078-4D2B-B3A0-46F32F6B759E}" type="pres">
      <dgm:prSet presAssocID="{EF311D19-8179-45A1-859F-34A47527B788}" presName="rootComposite" presStyleCnt="0"/>
      <dgm:spPr/>
    </dgm:pt>
    <dgm:pt modelId="{AE1F58DC-9206-48A1-BA97-51714A911780}" type="pres">
      <dgm:prSet presAssocID="{EF311D19-8179-45A1-859F-34A47527B788}" presName="rootText" presStyleLbl="node1" presStyleIdx="0" presStyleCnt="1" custScaleX="258298" custScaleY="89144" custLinFactNeighborX="22587" custLinFactNeighborY="-85077"/>
      <dgm:spPr/>
      <dgm:t>
        <a:bodyPr/>
        <a:lstStyle/>
        <a:p>
          <a:endParaRPr lang="ru-RU"/>
        </a:p>
      </dgm:t>
    </dgm:pt>
    <dgm:pt modelId="{80644E70-B8FC-4A69-A4FB-12487B3CB428}" type="pres">
      <dgm:prSet presAssocID="{EF311D19-8179-45A1-859F-34A47527B788}" presName="rootConnector" presStyleLbl="node1" presStyleIdx="0" presStyleCnt="1"/>
      <dgm:spPr/>
      <dgm:t>
        <a:bodyPr/>
        <a:lstStyle/>
        <a:p>
          <a:endParaRPr lang="ru-RU"/>
        </a:p>
      </dgm:t>
    </dgm:pt>
    <dgm:pt modelId="{48E64E18-68F5-413D-B9BC-4732B00B1B64}" type="pres">
      <dgm:prSet presAssocID="{EF311D19-8179-45A1-859F-34A47527B788}" presName="childShape" presStyleCnt="0"/>
      <dgm:spPr/>
    </dgm:pt>
    <dgm:pt modelId="{5A172C61-AAFB-4774-89B1-B50432943B79}" type="pres">
      <dgm:prSet presAssocID="{44E36516-ECB9-4370-8FCE-8351E8D38E10}" presName="Name13" presStyleLbl="parChTrans1D2" presStyleIdx="0" presStyleCnt="6"/>
      <dgm:spPr/>
      <dgm:t>
        <a:bodyPr/>
        <a:lstStyle/>
        <a:p>
          <a:endParaRPr lang="ru-RU"/>
        </a:p>
      </dgm:t>
    </dgm:pt>
    <dgm:pt modelId="{D2F79410-5202-4DB2-B520-BFB4761D900E}" type="pres">
      <dgm:prSet presAssocID="{1A5A2446-4146-43B7-857D-8BC88E996236}" presName="childText" presStyleLbl="bgAcc1" presStyleIdx="0" presStyleCnt="6" custScaleX="291720" custScaleY="64449" custLinFactY="51239" custLinFactNeighborX="4104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64822-2A8E-4D78-AED0-5375ABA9A03B}" type="pres">
      <dgm:prSet presAssocID="{8D6CB35A-52FF-4269-BC7F-3336E63394BF}" presName="Name13" presStyleLbl="parChTrans1D2" presStyleIdx="1" presStyleCnt="6"/>
      <dgm:spPr/>
      <dgm:t>
        <a:bodyPr/>
        <a:lstStyle/>
        <a:p>
          <a:endParaRPr lang="ru-RU"/>
        </a:p>
      </dgm:t>
    </dgm:pt>
    <dgm:pt modelId="{7E39C24A-D4B3-415C-BED8-0174AAAF826F}" type="pres">
      <dgm:prSet presAssocID="{1FCDDEEE-57C0-47BE-9C44-EED83457C6A7}" presName="childText" presStyleLbl="bgAcc1" presStyleIdx="1" presStyleCnt="6" custScaleX="303412" custScaleY="73459" custLinFactY="49484" custLinFactNeighborX="4165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5747F-3CF1-4B2A-BDEE-396EC04709E3}" type="pres">
      <dgm:prSet presAssocID="{F829FCE6-477E-481A-B486-660C821D0D96}" presName="Name13" presStyleLbl="parChTrans1D2" presStyleIdx="2" presStyleCnt="6"/>
      <dgm:spPr/>
      <dgm:t>
        <a:bodyPr/>
        <a:lstStyle/>
        <a:p>
          <a:endParaRPr lang="ru-RU"/>
        </a:p>
      </dgm:t>
    </dgm:pt>
    <dgm:pt modelId="{78A05D8B-A561-42B4-BA18-0889147B4EE0}" type="pres">
      <dgm:prSet presAssocID="{5081A617-169A-4FAF-8D71-63A8FF282A63}" presName="childText" presStyleLbl="bgAcc1" presStyleIdx="2" presStyleCnt="6" custScaleX="321943" custScaleY="91242" custLinFactY="42027" custLinFactNeighborX="3311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D1906-B764-46BA-A0AF-29531FDDCD43}" type="pres">
      <dgm:prSet presAssocID="{ADA86334-B7C1-4EF0-807A-E9780085B67D}" presName="Name13" presStyleLbl="parChTrans1D2" presStyleIdx="3" presStyleCnt="6"/>
      <dgm:spPr/>
      <dgm:t>
        <a:bodyPr/>
        <a:lstStyle/>
        <a:p>
          <a:endParaRPr lang="ru-RU"/>
        </a:p>
      </dgm:t>
    </dgm:pt>
    <dgm:pt modelId="{AC61F9E4-8F8B-4174-89F3-3023536C5FE4}" type="pres">
      <dgm:prSet presAssocID="{C08AFFDB-09BE-4D96-9DF0-A7FE37127503}" presName="childText" presStyleLbl="bgAcc1" presStyleIdx="3" presStyleCnt="6" custScaleX="295334" custScaleY="141306" custLinFactY="-164207" custLinFactNeighborX="42764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240D1-0B00-4F24-8472-6AA6094D22E0}" type="pres">
      <dgm:prSet presAssocID="{A258B517-8316-4F7D-AB20-9A28E8640BC7}" presName="Name13" presStyleLbl="parChTrans1D2" presStyleIdx="4" presStyleCnt="6"/>
      <dgm:spPr/>
      <dgm:t>
        <a:bodyPr/>
        <a:lstStyle/>
        <a:p>
          <a:endParaRPr lang="ru-RU"/>
        </a:p>
      </dgm:t>
    </dgm:pt>
    <dgm:pt modelId="{E06FAB79-EC99-4422-B5CC-CB81421CFD03}" type="pres">
      <dgm:prSet presAssocID="{15C0B256-377B-4A6E-932F-C2B46C8E36D2}" presName="childText" presStyleLbl="bgAcc1" presStyleIdx="4" presStyleCnt="6" custScaleX="325697" custScaleY="188453" custLinFactNeighborX="32572" custLinFactNeighborY="-16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82773-562A-4465-8CA0-A42808327A72}" type="pres">
      <dgm:prSet presAssocID="{B12680B7-9402-42A9-9C01-81AD211D1E0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00D31771-41B6-4091-AEE4-8F688C52F659}" type="pres">
      <dgm:prSet presAssocID="{A617529F-B35D-4258-A441-B9DD7BA83434}" presName="childText" presStyleLbl="bgAcc1" presStyleIdx="5" presStyleCnt="6" custScaleX="304043" custScaleY="136285" custLinFactNeighborX="28482" custLinFactNeighborY="-14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DA59DB-3A32-46D7-A489-4C17648A70DC}" type="presOf" srcId="{33C2237D-2C59-468B-A37F-4A6204B21BA1}" destId="{DD64C6B5-AA58-48B7-9F6C-FC15BA8916CA}" srcOrd="0" destOrd="0" presId="urn:microsoft.com/office/officeart/2005/8/layout/hierarchy3"/>
    <dgm:cxn modelId="{BFD3F208-E58B-4959-8EF7-FFDC4E05462F}" type="presOf" srcId="{C08AFFDB-09BE-4D96-9DF0-A7FE37127503}" destId="{AC61F9E4-8F8B-4174-89F3-3023536C5FE4}" srcOrd="0" destOrd="0" presId="urn:microsoft.com/office/officeart/2005/8/layout/hierarchy3"/>
    <dgm:cxn modelId="{AA424F89-32A0-4047-B202-6E12501225C6}" type="presOf" srcId="{15C0B256-377B-4A6E-932F-C2B46C8E36D2}" destId="{E06FAB79-EC99-4422-B5CC-CB81421CFD03}" srcOrd="0" destOrd="0" presId="urn:microsoft.com/office/officeart/2005/8/layout/hierarchy3"/>
    <dgm:cxn modelId="{5FC6512E-E8DC-4326-94D1-64E1702EB5DE}" srcId="{EF311D19-8179-45A1-859F-34A47527B788}" destId="{5081A617-169A-4FAF-8D71-63A8FF282A63}" srcOrd="2" destOrd="0" parTransId="{F829FCE6-477E-481A-B486-660C821D0D96}" sibTransId="{E19DFAB0-33C5-4D1D-B838-CFEB2F7DD839}"/>
    <dgm:cxn modelId="{6F0BBABD-6F13-4183-8893-99430507D0F6}" type="presOf" srcId="{8D6CB35A-52FF-4269-BC7F-3336E63394BF}" destId="{E2464822-2A8E-4D78-AED0-5375ABA9A03B}" srcOrd="0" destOrd="0" presId="urn:microsoft.com/office/officeart/2005/8/layout/hierarchy3"/>
    <dgm:cxn modelId="{D71B6895-F177-429D-A407-7D50C18447E7}" srcId="{EF311D19-8179-45A1-859F-34A47527B788}" destId="{1FCDDEEE-57C0-47BE-9C44-EED83457C6A7}" srcOrd="1" destOrd="0" parTransId="{8D6CB35A-52FF-4269-BC7F-3336E63394BF}" sibTransId="{CBF6911C-0BD6-48DE-8862-7746DB88415D}"/>
    <dgm:cxn modelId="{2128044E-B95F-4F4B-B9F2-359E87847393}" srcId="{EF311D19-8179-45A1-859F-34A47527B788}" destId="{A617529F-B35D-4258-A441-B9DD7BA83434}" srcOrd="5" destOrd="0" parTransId="{B12680B7-9402-42A9-9C01-81AD211D1E07}" sibTransId="{039EE73E-01A4-4077-866D-939CF4608438}"/>
    <dgm:cxn modelId="{EB3CA124-6B4D-4AA6-B078-FA32A7D85206}" type="presOf" srcId="{A258B517-8316-4F7D-AB20-9A28E8640BC7}" destId="{2EB240D1-0B00-4F24-8472-6AA6094D22E0}" srcOrd="0" destOrd="0" presId="urn:microsoft.com/office/officeart/2005/8/layout/hierarchy3"/>
    <dgm:cxn modelId="{F41242AD-CDE8-4176-9D5F-1774655BB59F}" srcId="{EF311D19-8179-45A1-859F-34A47527B788}" destId="{C08AFFDB-09BE-4D96-9DF0-A7FE37127503}" srcOrd="3" destOrd="0" parTransId="{ADA86334-B7C1-4EF0-807A-E9780085B67D}" sibTransId="{C0A2FB76-45E5-45B0-9C1E-DFC103D363C1}"/>
    <dgm:cxn modelId="{152CF28F-95E7-4BD8-B567-503AB0A9669D}" type="presOf" srcId="{EF311D19-8179-45A1-859F-34A47527B788}" destId="{80644E70-B8FC-4A69-A4FB-12487B3CB428}" srcOrd="1" destOrd="0" presId="urn:microsoft.com/office/officeart/2005/8/layout/hierarchy3"/>
    <dgm:cxn modelId="{9AE8891E-9943-4306-9966-E0D0717F6B52}" srcId="{EF311D19-8179-45A1-859F-34A47527B788}" destId="{1A5A2446-4146-43B7-857D-8BC88E996236}" srcOrd="0" destOrd="0" parTransId="{44E36516-ECB9-4370-8FCE-8351E8D38E10}" sibTransId="{933DC51E-180B-4F17-89CA-AFCFF627C8FC}"/>
    <dgm:cxn modelId="{07DE8FC8-B089-4767-A9E5-13F27C26B8E9}" type="presOf" srcId="{B12680B7-9402-42A9-9C01-81AD211D1E07}" destId="{1F682773-562A-4465-8CA0-A42808327A72}" srcOrd="0" destOrd="0" presId="urn:microsoft.com/office/officeart/2005/8/layout/hierarchy3"/>
    <dgm:cxn modelId="{DCDB740E-D5A3-4665-B213-33A1BAE53FD9}" type="presOf" srcId="{1FCDDEEE-57C0-47BE-9C44-EED83457C6A7}" destId="{7E39C24A-D4B3-415C-BED8-0174AAAF826F}" srcOrd="0" destOrd="0" presId="urn:microsoft.com/office/officeart/2005/8/layout/hierarchy3"/>
    <dgm:cxn modelId="{2DF1948B-E5CC-4291-9D60-6372503327E7}" type="presOf" srcId="{F829FCE6-477E-481A-B486-660C821D0D96}" destId="{71A5747F-3CF1-4B2A-BDEE-396EC04709E3}" srcOrd="0" destOrd="0" presId="urn:microsoft.com/office/officeart/2005/8/layout/hierarchy3"/>
    <dgm:cxn modelId="{7C3B8A96-D30A-4CD0-856F-2A72EEAADC99}" type="presOf" srcId="{44E36516-ECB9-4370-8FCE-8351E8D38E10}" destId="{5A172C61-AAFB-4774-89B1-B50432943B79}" srcOrd="0" destOrd="0" presId="urn:microsoft.com/office/officeart/2005/8/layout/hierarchy3"/>
    <dgm:cxn modelId="{54E327A9-2EEB-4D14-9528-4FA60F45782F}" type="presOf" srcId="{A617529F-B35D-4258-A441-B9DD7BA83434}" destId="{00D31771-41B6-4091-AEE4-8F688C52F659}" srcOrd="0" destOrd="0" presId="urn:microsoft.com/office/officeart/2005/8/layout/hierarchy3"/>
    <dgm:cxn modelId="{F94DDDDA-9A08-4840-B98D-FDAD8DED4280}" type="presOf" srcId="{5081A617-169A-4FAF-8D71-63A8FF282A63}" destId="{78A05D8B-A561-42B4-BA18-0889147B4EE0}" srcOrd="0" destOrd="0" presId="urn:microsoft.com/office/officeart/2005/8/layout/hierarchy3"/>
    <dgm:cxn modelId="{20C56BE2-98A9-42F7-9733-0CCE3D84B08F}" srcId="{33C2237D-2C59-468B-A37F-4A6204B21BA1}" destId="{EF311D19-8179-45A1-859F-34A47527B788}" srcOrd="0" destOrd="0" parTransId="{329D5667-DC26-4DE0-865A-723608FC648A}" sibTransId="{7D866ECB-F5AD-46F1-B886-AA25473EAC8F}"/>
    <dgm:cxn modelId="{D85FB744-3904-4A5A-AEEA-241AD35C54E6}" type="presOf" srcId="{ADA86334-B7C1-4EF0-807A-E9780085B67D}" destId="{308D1906-B764-46BA-A0AF-29531FDDCD43}" srcOrd="0" destOrd="0" presId="urn:microsoft.com/office/officeart/2005/8/layout/hierarchy3"/>
    <dgm:cxn modelId="{5BD22D8C-8E5E-40A2-ACF2-0A58D6F8B338}" type="presOf" srcId="{1A5A2446-4146-43B7-857D-8BC88E996236}" destId="{D2F79410-5202-4DB2-B520-BFB4761D900E}" srcOrd="0" destOrd="0" presId="urn:microsoft.com/office/officeart/2005/8/layout/hierarchy3"/>
    <dgm:cxn modelId="{EA1A343A-A5A4-4EBC-AF6F-DC9ACBAC5BD9}" srcId="{EF311D19-8179-45A1-859F-34A47527B788}" destId="{15C0B256-377B-4A6E-932F-C2B46C8E36D2}" srcOrd="4" destOrd="0" parTransId="{A258B517-8316-4F7D-AB20-9A28E8640BC7}" sibTransId="{F97F119D-C3B4-4578-9BC0-B399AAB43D80}"/>
    <dgm:cxn modelId="{ED979F3B-315D-4C62-BF80-0010C9891C0D}" type="presOf" srcId="{EF311D19-8179-45A1-859F-34A47527B788}" destId="{AE1F58DC-9206-48A1-BA97-51714A911780}" srcOrd="0" destOrd="0" presId="urn:microsoft.com/office/officeart/2005/8/layout/hierarchy3"/>
    <dgm:cxn modelId="{FC024D08-5EC4-46B7-9200-438980A28DBB}" type="presParOf" srcId="{DD64C6B5-AA58-48B7-9F6C-FC15BA8916CA}" destId="{1754AE5C-20B2-45D5-8118-C5A6EE87FFF9}" srcOrd="0" destOrd="0" presId="urn:microsoft.com/office/officeart/2005/8/layout/hierarchy3"/>
    <dgm:cxn modelId="{9B27C90B-B5C1-46A6-AE2C-892BAAD10451}" type="presParOf" srcId="{1754AE5C-20B2-45D5-8118-C5A6EE87FFF9}" destId="{E846A596-0078-4D2B-B3A0-46F32F6B759E}" srcOrd="0" destOrd="0" presId="urn:microsoft.com/office/officeart/2005/8/layout/hierarchy3"/>
    <dgm:cxn modelId="{8EA837C9-76C2-4112-88A1-26DE17E61B12}" type="presParOf" srcId="{E846A596-0078-4D2B-B3A0-46F32F6B759E}" destId="{AE1F58DC-9206-48A1-BA97-51714A911780}" srcOrd="0" destOrd="0" presId="urn:microsoft.com/office/officeart/2005/8/layout/hierarchy3"/>
    <dgm:cxn modelId="{36550755-03DF-49C0-880A-038CFCAAC7C7}" type="presParOf" srcId="{E846A596-0078-4D2B-B3A0-46F32F6B759E}" destId="{80644E70-B8FC-4A69-A4FB-12487B3CB428}" srcOrd="1" destOrd="0" presId="urn:microsoft.com/office/officeart/2005/8/layout/hierarchy3"/>
    <dgm:cxn modelId="{B30F2980-0E88-4D5C-BF80-5CB1E8E54F7C}" type="presParOf" srcId="{1754AE5C-20B2-45D5-8118-C5A6EE87FFF9}" destId="{48E64E18-68F5-413D-B9BC-4732B00B1B64}" srcOrd="1" destOrd="0" presId="urn:microsoft.com/office/officeart/2005/8/layout/hierarchy3"/>
    <dgm:cxn modelId="{2E10C1A5-C457-4F36-A29F-DA7C0F529333}" type="presParOf" srcId="{48E64E18-68F5-413D-B9BC-4732B00B1B64}" destId="{5A172C61-AAFB-4774-89B1-B50432943B79}" srcOrd="0" destOrd="0" presId="urn:microsoft.com/office/officeart/2005/8/layout/hierarchy3"/>
    <dgm:cxn modelId="{48B7F04D-BBD6-48C7-9A7C-716626BEA50F}" type="presParOf" srcId="{48E64E18-68F5-413D-B9BC-4732B00B1B64}" destId="{D2F79410-5202-4DB2-B520-BFB4761D900E}" srcOrd="1" destOrd="0" presId="urn:microsoft.com/office/officeart/2005/8/layout/hierarchy3"/>
    <dgm:cxn modelId="{4DF58F72-73DB-4903-9A57-2856BF689868}" type="presParOf" srcId="{48E64E18-68F5-413D-B9BC-4732B00B1B64}" destId="{E2464822-2A8E-4D78-AED0-5375ABA9A03B}" srcOrd="2" destOrd="0" presId="urn:microsoft.com/office/officeart/2005/8/layout/hierarchy3"/>
    <dgm:cxn modelId="{FDE6F206-AACD-4054-9F20-39F5262FDEB5}" type="presParOf" srcId="{48E64E18-68F5-413D-B9BC-4732B00B1B64}" destId="{7E39C24A-D4B3-415C-BED8-0174AAAF826F}" srcOrd="3" destOrd="0" presId="urn:microsoft.com/office/officeart/2005/8/layout/hierarchy3"/>
    <dgm:cxn modelId="{F547CF03-815D-4C28-8C68-24D3BA1A3E69}" type="presParOf" srcId="{48E64E18-68F5-413D-B9BC-4732B00B1B64}" destId="{71A5747F-3CF1-4B2A-BDEE-396EC04709E3}" srcOrd="4" destOrd="0" presId="urn:microsoft.com/office/officeart/2005/8/layout/hierarchy3"/>
    <dgm:cxn modelId="{A0764560-6EDA-46EC-A7CB-8E16D4BE39E5}" type="presParOf" srcId="{48E64E18-68F5-413D-B9BC-4732B00B1B64}" destId="{78A05D8B-A561-42B4-BA18-0889147B4EE0}" srcOrd="5" destOrd="0" presId="urn:microsoft.com/office/officeart/2005/8/layout/hierarchy3"/>
    <dgm:cxn modelId="{D7EA4665-944C-4F3E-997F-3E0DB53C47A7}" type="presParOf" srcId="{48E64E18-68F5-413D-B9BC-4732B00B1B64}" destId="{308D1906-B764-46BA-A0AF-29531FDDCD43}" srcOrd="6" destOrd="0" presId="urn:microsoft.com/office/officeart/2005/8/layout/hierarchy3"/>
    <dgm:cxn modelId="{CC7B964F-C7B1-433B-A575-72153621A8AD}" type="presParOf" srcId="{48E64E18-68F5-413D-B9BC-4732B00B1B64}" destId="{AC61F9E4-8F8B-4174-89F3-3023536C5FE4}" srcOrd="7" destOrd="0" presId="urn:microsoft.com/office/officeart/2005/8/layout/hierarchy3"/>
    <dgm:cxn modelId="{C8B264BB-A8A5-4A07-BD11-E6461E6B66DF}" type="presParOf" srcId="{48E64E18-68F5-413D-B9BC-4732B00B1B64}" destId="{2EB240D1-0B00-4F24-8472-6AA6094D22E0}" srcOrd="8" destOrd="0" presId="urn:microsoft.com/office/officeart/2005/8/layout/hierarchy3"/>
    <dgm:cxn modelId="{184F8A78-09EC-49DC-B142-F53475F30A82}" type="presParOf" srcId="{48E64E18-68F5-413D-B9BC-4732B00B1B64}" destId="{E06FAB79-EC99-4422-B5CC-CB81421CFD03}" srcOrd="9" destOrd="0" presId="urn:microsoft.com/office/officeart/2005/8/layout/hierarchy3"/>
    <dgm:cxn modelId="{0FAB3E9E-E926-42ED-956C-A1D506B71668}" type="presParOf" srcId="{48E64E18-68F5-413D-B9BC-4732B00B1B64}" destId="{1F682773-562A-4465-8CA0-A42808327A72}" srcOrd="10" destOrd="0" presId="urn:microsoft.com/office/officeart/2005/8/layout/hierarchy3"/>
    <dgm:cxn modelId="{27B58A06-B63C-456F-8C93-D457FE84FE3D}" type="presParOf" srcId="{48E64E18-68F5-413D-B9BC-4732B00B1B64}" destId="{00D31771-41B6-4091-AEE4-8F688C52F659}" srcOrd="1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88CF5-E79E-43F7-981C-BD763D8C426A}">
      <dsp:nvSpPr>
        <dsp:cNvPr id="0" name=""/>
        <dsp:cNvSpPr/>
      </dsp:nvSpPr>
      <dsp:spPr>
        <a:xfrm>
          <a:off x="1205869" y="836711"/>
          <a:ext cx="2809897" cy="1057634"/>
        </a:xfrm>
        <a:prstGeom prst="downArrowCallou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/>
            <a:t>Ресурсы</a:t>
          </a:r>
        </a:p>
      </dsp:txBody>
      <dsp:txXfrm>
        <a:off x="1205869" y="836711"/>
        <a:ext cx="2809897" cy="687219"/>
      </dsp:txXfrm>
    </dsp:sp>
    <dsp:sp modelId="{2DE38650-AD28-4B32-8E8C-D40E64A999C5}">
      <dsp:nvSpPr>
        <dsp:cNvPr id="0" name=""/>
        <dsp:cNvSpPr/>
      </dsp:nvSpPr>
      <dsp:spPr>
        <a:xfrm>
          <a:off x="5160369" y="260645"/>
          <a:ext cx="2436883" cy="1146337"/>
        </a:xfrm>
        <a:prstGeom prst="downArrowCallout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/>
            <a:t>Риски</a:t>
          </a:r>
        </a:p>
      </dsp:txBody>
      <dsp:txXfrm>
        <a:off x="5160369" y="260645"/>
        <a:ext cx="2436883" cy="744855"/>
      </dsp:txXfrm>
    </dsp:sp>
    <dsp:sp modelId="{814752E3-1176-4E1C-B96B-5621B8C3D75F}">
      <dsp:nvSpPr>
        <dsp:cNvPr id="0" name=""/>
        <dsp:cNvSpPr/>
      </dsp:nvSpPr>
      <dsp:spPr>
        <a:xfrm>
          <a:off x="4011475" y="5798192"/>
          <a:ext cx="1015368" cy="1015368"/>
        </a:xfrm>
        <a:prstGeom prst="triangle">
          <a:avLst/>
        </a:prstGeom>
        <a:solidFill>
          <a:schemeClr val="tx1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8B9E0-0194-4B65-AAD5-D0D163893683}">
      <dsp:nvSpPr>
        <dsp:cNvPr id="0" name=""/>
        <dsp:cNvSpPr/>
      </dsp:nvSpPr>
      <dsp:spPr>
        <a:xfrm rot="21161466">
          <a:off x="1473054" y="5373091"/>
          <a:ext cx="6092208" cy="411562"/>
        </a:xfrm>
        <a:prstGeom prst="rect">
          <a:avLst/>
        </a:prstGeom>
        <a:solidFill>
          <a:schemeClr val="tx1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023C6-FD1B-4CE1-8750-FA953E6637C0}">
      <dsp:nvSpPr>
        <dsp:cNvPr id="0" name=""/>
        <dsp:cNvSpPr/>
      </dsp:nvSpPr>
      <dsp:spPr>
        <a:xfrm rot="454172">
          <a:off x="977812" y="3217804"/>
          <a:ext cx="3428353" cy="113721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Желание педагогов внедрить в образовательный процесс инновационный продукт </a:t>
          </a:r>
          <a:endParaRPr lang="ru-RU" sz="1800" b="1" i="1" kern="1200" dirty="0"/>
        </a:p>
      </dsp:txBody>
      <dsp:txXfrm>
        <a:off x="1033326" y="3273318"/>
        <a:ext cx="3317325" cy="1026184"/>
      </dsp:txXfrm>
    </dsp:sp>
    <dsp:sp modelId="{5C122B22-9FA3-4419-B38C-5FB996701EDE}">
      <dsp:nvSpPr>
        <dsp:cNvPr id="0" name=""/>
        <dsp:cNvSpPr/>
      </dsp:nvSpPr>
      <dsp:spPr>
        <a:xfrm>
          <a:off x="1205880" y="4509122"/>
          <a:ext cx="3191781" cy="113721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Интерес родителей к экономическому воспитанию детей</a:t>
          </a:r>
          <a:endParaRPr lang="ru-RU" sz="1800" b="1" i="1" kern="1200" dirty="0"/>
        </a:p>
      </dsp:txBody>
      <dsp:txXfrm>
        <a:off x="1261394" y="4564636"/>
        <a:ext cx="3080753" cy="1026184"/>
      </dsp:txXfrm>
    </dsp:sp>
    <dsp:sp modelId="{8DCCAC94-B1A1-46D7-B43D-FE24055471BF}">
      <dsp:nvSpPr>
        <dsp:cNvPr id="0" name=""/>
        <dsp:cNvSpPr/>
      </dsp:nvSpPr>
      <dsp:spPr>
        <a:xfrm rot="21284127">
          <a:off x="4851713" y="2860393"/>
          <a:ext cx="3192585" cy="113721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Увеличение объема реализации образовательных задач</a:t>
          </a:r>
          <a:endParaRPr lang="ru-RU" sz="1800" b="1" i="1" kern="1200" dirty="0"/>
        </a:p>
      </dsp:txBody>
      <dsp:txXfrm>
        <a:off x="4907227" y="2915907"/>
        <a:ext cx="3081557" cy="1026184"/>
      </dsp:txXfrm>
    </dsp:sp>
    <dsp:sp modelId="{77C85458-02C5-4F34-A4D8-2918BB122CA9}">
      <dsp:nvSpPr>
        <dsp:cNvPr id="0" name=""/>
        <dsp:cNvSpPr/>
      </dsp:nvSpPr>
      <dsp:spPr>
        <a:xfrm>
          <a:off x="4813931" y="1628800"/>
          <a:ext cx="3179767" cy="113721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/>
            <a:t>Пассивность </a:t>
          </a:r>
          <a:r>
            <a:rPr lang="ru-RU" sz="1800" b="1" i="1" kern="1200" dirty="0" smtClean="0"/>
            <a:t>в </a:t>
          </a:r>
          <a:r>
            <a:rPr lang="ru-RU" sz="1800" b="1" i="1" kern="1200" dirty="0"/>
            <a:t>проекте </a:t>
          </a:r>
          <a:r>
            <a:rPr lang="ru-RU" sz="1800" b="1" i="1" kern="1200" dirty="0" smtClean="0"/>
            <a:t> родителей</a:t>
          </a:r>
          <a:endParaRPr lang="ru-RU" sz="1800" b="1" i="1" kern="1200" dirty="0"/>
        </a:p>
      </dsp:txBody>
      <dsp:txXfrm>
        <a:off x="4869445" y="1684314"/>
        <a:ext cx="3068739" cy="1026184"/>
      </dsp:txXfrm>
    </dsp:sp>
    <dsp:sp modelId="{DEC5B1D4-E9BB-475C-A71D-B26AF47A4ECC}">
      <dsp:nvSpPr>
        <dsp:cNvPr id="0" name=""/>
        <dsp:cNvSpPr/>
      </dsp:nvSpPr>
      <dsp:spPr>
        <a:xfrm>
          <a:off x="4573740" y="4210819"/>
          <a:ext cx="3253531" cy="113721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/>
            <a:t>Незаинтересованность педагогов участвовать в проекте</a:t>
          </a:r>
        </a:p>
      </dsp:txBody>
      <dsp:txXfrm>
        <a:off x="4629254" y="4266333"/>
        <a:ext cx="3142503" cy="1026184"/>
      </dsp:txXfrm>
    </dsp:sp>
    <dsp:sp modelId="{D7C33AAD-E3E4-411C-ACF0-3030F6243B20}">
      <dsp:nvSpPr>
        <dsp:cNvPr id="0" name=""/>
        <dsp:cNvSpPr/>
      </dsp:nvSpPr>
      <dsp:spPr>
        <a:xfrm>
          <a:off x="917842" y="1916836"/>
          <a:ext cx="3783870" cy="113721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Компетентность педагогов в вопросе экономического воспитания</a:t>
          </a:r>
          <a:endParaRPr lang="ru-RU" sz="1800" b="1" i="1" kern="1200" dirty="0"/>
        </a:p>
      </dsp:txBody>
      <dsp:txXfrm>
        <a:off x="973356" y="1972350"/>
        <a:ext cx="3672842" cy="1026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8885A-A5C5-4E99-865A-462A7BD69F32}">
      <dsp:nvSpPr>
        <dsp:cNvPr id="0" name=""/>
        <dsp:cNvSpPr/>
      </dsp:nvSpPr>
      <dsp:spPr>
        <a:xfrm>
          <a:off x="4023360" y="528103"/>
          <a:ext cx="525950" cy="4054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4676"/>
              </a:lnTo>
              <a:lnTo>
                <a:pt x="525950" y="405467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BE724-6F8B-4BB3-9A53-D37EF40EFADF}">
      <dsp:nvSpPr>
        <dsp:cNvPr id="0" name=""/>
        <dsp:cNvSpPr/>
      </dsp:nvSpPr>
      <dsp:spPr>
        <a:xfrm>
          <a:off x="2919507" y="528103"/>
          <a:ext cx="1103852" cy="4019893"/>
        </a:xfrm>
        <a:custGeom>
          <a:avLst/>
          <a:gdLst/>
          <a:ahLst/>
          <a:cxnLst/>
          <a:rect l="0" t="0" r="0" b="0"/>
          <a:pathLst>
            <a:path>
              <a:moveTo>
                <a:pt x="1103852" y="0"/>
              </a:moveTo>
              <a:lnTo>
                <a:pt x="1103852" y="4019893"/>
              </a:lnTo>
              <a:lnTo>
                <a:pt x="0" y="401989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97E82-FF43-409A-9678-C88F97088398}">
      <dsp:nvSpPr>
        <dsp:cNvPr id="0" name=""/>
        <dsp:cNvSpPr/>
      </dsp:nvSpPr>
      <dsp:spPr>
        <a:xfrm>
          <a:off x="4779254" y="2965716"/>
          <a:ext cx="91440" cy="6155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5537"/>
              </a:lnTo>
              <a:lnTo>
                <a:pt x="86308" y="61553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97B6B-187E-4630-AD69-E05C2983D120}">
      <dsp:nvSpPr>
        <dsp:cNvPr id="0" name=""/>
        <dsp:cNvSpPr/>
      </dsp:nvSpPr>
      <dsp:spPr>
        <a:xfrm>
          <a:off x="4023360" y="528103"/>
          <a:ext cx="626554" cy="2153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3229"/>
              </a:lnTo>
              <a:lnTo>
                <a:pt x="626554" y="2153229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16619-958A-4809-9DA6-E1C3484E4C91}">
      <dsp:nvSpPr>
        <dsp:cNvPr id="0" name=""/>
        <dsp:cNvSpPr/>
      </dsp:nvSpPr>
      <dsp:spPr>
        <a:xfrm>
          <a:off x="2143148" y="3179692"/>
          <a:ext cx="91440" cy="2093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931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234FA2-D882-4E5D-A728-E272C22A3E32}">
      <dsp:nvSpPr>
        <dsp:cNvPr id="0" name=""/>
        <dsp:cNvSpPr/>
      </dsp:nvSpPr>
      <dsp:spPr>
        <a:xfrm>
          <a:off x="3399854" y="528103"/>
          <a:ext cx="623505" cy="2300582"/>
        </a:xfrm>
        <a:custGeom>
          <a:avLst/>
          <a:gdLst/>
          <a:ahLst/>
          <a:cxnLst/>
          <a:rect l="0" t="0" r="0" b="0"/>
          <a:pathLst>
            <a:path>
              <a:moveTo>
                <a:pt x="623505" y="0"/>
              </a:moveTo>
              <a:lnTo>
                <a:pt x="623505" y="2300582"/>
              </a:lnTo>
              <a:lnTo>
                <a:pt x="0" y="230058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8A1B3-D046-4B75-A73F-9754DE32F7AB}">
      <dsp:nvSpPr>
        <dsp:cNvPr id="0" name=""/>
        <dsp:cNvSpPr/>
      </dsp:nvSpPr>
      <dsp:spPr>
        <a:xfrm>
          <a:off x="4023360" y="528103"/>
          <a:ext cx="315961" cy="1362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2716"/>
              </a:lnTo>
              <a:lnTo>
                <a:pt x="315961" y="136271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0C742-6600-409E-A104-40F27BE5E38F}">
      <dsp:nvSpPr>
        <dsp:cNvPr id="0" name=""/>
        <dsp:cNvSpPr/>
      </dsp:nvSpPr>
      <dsp:spPr>
        <a:xfrm>
          <a:off x="3819036" y="528103"/>
          <a:ext cx="204324" cy="1428857"/>
        </a:xfrm>
        <a:custGeom>
          <a:avLst/>
          <a:gdLst/>
          <a:ahLst/>
          <a:cxnLst/>
          <a:rect l="0" t="0" r="0" b="0"/>
          <a:pathLst>
            <a:path>
              <a:moveTo>
                <a:pt x="204324" y="0"/>
              </a:moveTo>
              <a:lnTo>
                <a:pt x="204324" y="1428857"/>
              </a:lnTo>
              <a:lnTo>
                <a:pt x="0" y="142885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2BF72B-73A1-4032-A297-64EE1EC0C6C5}">
      <dsp:nvSpPr>
        <dsp:cNvPr id="0" name=""/>
        <dsp:cNvSpPr/>
      </dsp:nvSpPr>
      <dsp:spPr>
        <a:xfrm>
          <a:off x="4023360" y="528103"/>
          <a:ext cx="359597" cy="358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949"/>
              </a:lnTo>
              <a:lnTo>
                <a:pt x="359597" y="358949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21A36-98F1-4A3A-8A6C-2625CCBB615C}">
      <dsp:nvSpPr>
        <dsp:cNvPr id="0" name=""/>
        <dsp:cNvSpPr/>
      </dsp:nvSpPr>
      <dsp:spPr>
        <a:xfrm>
          <a:off x="3122398" y="528103"/>
          <a:ext cx="900962" cy="437666"/>
        </a:xfrm>
        <a:custGeom>
          <a:avLst/>
          <a:gdLst/>
          <a:ahLst/>
          <a:cxnLst/>
          <a:rect l="0" t="0" r="0" b="0"/>
          <a:pathLst>
            <a:path>
              <a:moveTo>
                <a:pt x="900962" y="0"/>
              </a:moveTo>
              <a:lnTo>
                <a:pt x="900962" y="437666"/>
              </a:lnTo>
              <a:lnTo>
                <a:pt x="0" y="43766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76200" prstMaterial="matte">
          <a:extrusionClr>
            <a:schemeClr val="accent6">
              <a:lumMod val="75000"/>
            </a:schemeClr>
          </a:extrusionClr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840C2-541E-4391-B92B-072FE2CEB189}">
      <dsp:nvSpPr>
        <dsp:cNvPr id="0" name=""/>
        <dsp:cNvSpPr/>
      </dsp:nvSpPr>
      <dsp:spPr>
        <a:xfrm>
          <a:off x="2167790" y="44400"/>
          <a:ext cx="3711140" cy="48370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269875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400" b="0" i="0" u="none" strike="noStrike" kern="1200" cap="none" normalizeH="0" baseline="0" dirty="0">
            <a:ln/>
            <a:effectLst/>
            <a:latin typeface="Arial" charset="0"/>
            <a:cs typeface="Arial" charset="0"/>
          </a:endParaRPr>
        </a:p>
      </dsp:txBody>
      <dsp:txXfrm>
        <a:off x="2167790" y="44400"/>
        <a:ext cx="3711140" cy="483702"/>
      </dsp:txXfrm>
    </dsp:sp>
    <dsp:sp modelId="{6CE02A70-CF8C-41C8-9E97-E7E66F045DFB}">
      <dsp:nvSpPr>
        <dsp:cNvPr id="0" name=""/>
        <dsp:cNvSpPr/>
      </dsp:nvSpPr>
      <dsp:spPr>
        <a:xfrm>
          <a:off x="969510" y="622018"/>
          <a:ext cx="2152887" cy="6875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Труд, работа, профессия, продукт труда, товар, услуга</a:t>
          </a:r>
        </a:p>
      </dsp:txBody>
      <dsp:txXfrm>
        <a:off x="969510" y="622018"/>
        <a:ext cx="2152887" cy="687503"/>
      </dsp:txXfrm>
    </dsp:sp>
    <dsp:sp modelId="{E1969F81-18D7-4050-8DCA-2A3A94C7E292}">
      <dsp:nvSpPr>
        <dsp:cNvPr id="0" name=""/>
        <dsp:cNvSpPr/>
      </dsp:nvSpPr>
      <dsp:spPr>
        <a:xfrm>
          <a:off x="4382957" y="524179"/>
          <a:ext cx="2562116" cy="7257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Торговые предприятия: магазины. Супермаркеты, киоски, ларьки</a:t>
          </a:r>
        </a:p>
      </dsp:txBody>
      <dsp:txXfrm>
        <a:off x="4382957" y="524179"/>
        <a:ext cx="2562116" cy="725747"/>
      </dsp:txXfrm>
    </dsp:sp>
    <dsp:sp modelId="{139625A1-BE61-4A9E-8FFD-928D838BB956}">
      <dsp:nvSpPr>
        <dsp:cNvPr id="0" name=""/>
        <dsp:cNvSpPr/>
      </dsp:nvSpPr>
      <dsp:spPr>
        <a:xfrm>
          <a:off x="856723" y="1582251"/>
          <a:ext cx="2962312" cy="7494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Деньги: монеты, купюры, доход, заработок, заработная плата</a:t>
          </a:r>
        </a:p>
      </dsp:txBody>
      <dsp:txXfrm>
        <a:off x="856723" y="1582251"/>
        <a:ext cx="2962312" cy="749419"/>
      </dsp:txXfrm>
    </dsp:sp>
    <dsp:sp modelId="{76D58CC3-D934-4A7B-B566-A59DA38DAEBB}">
      <dsp:nvSpPr>
        <dsp:cNvPr id="0" name=""/>
        <dsp:cNvSpPr/>
      </dsp:nvSpPr>
      <dsp:spPr>
        <a:xfrm>
          <a:off x="4339322" y="1670479"/>
          <a:ext cx="2360533" cy="44068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Потребность, капризы. Желания, возможности</a:t>
          </a:r>
        </a:p>
      </dsp:txBody>
      <dsp:txXfrm>
        <a:off x="4339322" y="1670479"/>
        <a:ext cx="2360533" cy="440681"/>
      </dsp:txXfrm>
    </dsp:sp>
    <dsp:sp modelId="{717D1EC4-ECDC-4787-A55B-E6552CD6BB92}">
      <dsp:nvSpPr>
        <dsp:cNvPr id="0" name=""/>
        <dsp:cNvSpPr/>
      </dsp:nvSpPr>
      <dsp:spPr>
        <a:xfrm>
          <a:off x="977882" y="2477679"/>
          <a:ext cx="2421971" cy="7020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Личный бюджет, семейный бюджет, карманные деньги</a:t>
          </a:r>
        </a:p>
      </dsp:txBody>
      <dsp:txXfrm>
        <a:off x="977882" y="2477679"/>
        <a:ext cx="2421971" cy="702012"/>
      </dsp:txXfrm>
    </dsp:sp>
    <dsp:sp modelId="{8CA464E0-4547-42F7-8E54-DD0126FB8FA7}">
      <dsp:nvSpPr>
        <dsp:cNvPr id="0" name=""/>
        <dsp:cNvSpPr/>
      </dsp:nvSpPr>
      <dsp:spPr>
        <a:xfrm>
          <a:off x="1247541" y="3389010"/>
          <a:ext cx="1882654" cy="56876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Сбережения, копилка, кошелек</a:t>
          </a:r>
        </a:p>
      </dsp:txBody>
      <dsp:txXfrm>
        <a:off x="1247541" y="3389010"/>
        <a:ext cx="1882654" cy="568767"/>
      </dsp:txXfrm>
    </dsp:sp>
    <dsp:sp modelId="{96CD9C2E-ECA8-4E13-A0D5-FE8BCAE3E105}">
      <dsp:nvSpPr>
        <dsp:cNvPr id="0" name=""/>
        <dsp:cNvSpPr/>
      </dsp:nvSpPr>
      <dsp:spPr>
        <a:xfrm>
          <a:off x="4649914" y="2396948"/>
          <a:ext cx="1750598" cy="56876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План, экономия</a:t>
          </a:r>
        </a:p>
      </dsp:txBody>
      <dsp:txXfrm>
        <a:off x="4649914" y="2396948"/>
        <a:ext cx="1750598" cy="568767"/>
      </dsp:txXfrm>
    </dsp:sp>
    <dsp:sp modelId="{49CC5FBA-71FB-423C-BF41-5AE057B4D6F5}">
      <dsp:nvSpPr>
        <dsp:cNvPr id="0" name=""/>
        <dsp:cNvSpPr/>
      </dsp:nvSpPr>
      <dsp:spPr>
        <a:xfrm>
          <a:off x="4865562" y="3208608"/>
          <a:ext cx="2462126" cy="74529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Богатство, бедность, жадность, щедрость</a:t>
          </a:r>
        </a:p>
      </dsp:txBody>
      <dsp:txXfrm>
        <a:off x="4865562" y="3208608"/>
        <a:ext cx="2462126" cy="745290"/>
      </dsp:txXfrm>
    </dsp:sp>
    <dsp:sp modelId="{3E1AF931-E221-4095-BF7D-65C848A154CC}">
      <dsp:nvSpPr>
        <dsp:cNvPr id="0" name=""/>
        <dsp:cNvSpPr/>
      </dsp:nvSpPr>
      <dsp:spPr>
        <a:xfrm>
          <a:off x="764685" y="4089993"/>
          <a:ext cx="2154821" cy="9160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Покупка цена. Продажа. Сформировать цепочку: продажа-товар-цена</a:t>
          </a:r>
        </a:p>
      </dsp:txBody>
      <dsp:txXfrm>
        <a:off x="764685" y="4089993"/>
        <a:ext cx="2154821" cy="916005"/>
      </dsp:txXfrm>
    </dsp:sp>
    <dsp:sp modelId="{A1FD12E9-84BB-4B5E-B2FF-D789D3766FEC}">
      <dsp:nvSpPr>
        <dsp:cNvPr id="0" name=""/>
        <dsp:cNvSpPr/>
      </dsp:nvSpPr>
      <dsp:spPr>
        <a:xfrm>
          <a:off x="4549311" y="4214178"/>
          <a:ext cx="2005815" cy="7372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extrusionH="76200" prstMaterial="plastic">
          <a:bevelT w="120900" h="88900"/>
          <a:bevelB w="88900" h="31750" prst="angle"/>
          <a:extrusionClr>
            <a:schemeClr val="accent6">
              <a:lumMod val="75000"/>
            </a:schemeClr>
          </a:extrusionClr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Подарок, реклама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Долг, должник</a:t>
          </a:r>
        </a:p>
      </dsp:txBody>
      <dsp:txXfrm>
        <a:off x="4549311" y="4214178"/>
        <a:ext cx="2005815" cy="7372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8F152-09F1-4828-88F2-C9A7B79FA1FF}">
      <dsp:nvSpPr>
        <dsp:cNvPr id="0" name=""/>
        <dsp:cNvSpPr/>
      </dsp:nvSpPr>
      <dsp:spPr>
        <a:xfrm>
          <a:off x="0" y="0"/>
          <a:ext cx="2757324" cy="47033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3776" y="13776"/>
        <a:ext cx="2729772" cy="442785"/>
      </dsp:txXfrm>
    </dsp:sp>
    <dsp:sp modelId="{A80DA4E1-EA50-4621-B40F-347E64295815}">
      <dsp:nvSpPr>
        <dsp:cNvPr id="0" name=""/>
        <dsp:cNvSpPr/>
      </dsp:nvSpPr>
      <dsp:spPr>
        <a:xfrm>
          <a:off x="275732" y="470337"/>
          <a:ext cx="319279" cy="371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729"/>
              </a:lnTo>
              <a:lnTo>
                <a:pt x="319279" y="3717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F0CD20-52D4-4CAF-A532-E88804B18E9F}">
      <dsp:nvSpPr>
        <dsp:cNvPr id="0" name=""/>
        <dsp:cNvSpPr/>
      </dsp:nvSpPr>
      <dsp:spPr>
        <a:xfrm>
          <a:off x="595011" y="652426"/>
          <a:ext cx="1897770" cy="37928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Интеллектуальные игры</a:t>
          </a:r>
        </a:p>
      </dsp:txBody>
      <dsp:txXfrm>
        <a:off x="606120" y="663535"/>
        <a:ext cx="1875552" cy="357062"/>
      </dsp:txXfrm>
    </dsp:sp>
    <dsp:sp modelId="{BDBBC96E-3F0F-4FF2-9326-777A05EBEFB4}">
      <dsp:nvSpPr>
        <dsp:cNvPr id="0" name=""/>
        <dsp:cNvSpPr/>
      </dsp:nvSpPr>
      <dsp:spPr>
        <a:xfrm>
          <a:off x="275732" y="470337"/>
          <a:ext cx="304379" cy="873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843"/>
              </a:lnTo>
              <a:lnTo>
                <a:pt x="304379" y="87384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DE7612-45A4-4C48-9EC0-D442B063F2C3}">
      <dsp:nvSpPr>
        <dsp:cNvPr id="0" name=""/>
        <dsp:cNvSpPr/>
      </dsp:nvSpPr>
      <dsp:spPr>
        <a:xfrm>
          <a:off x="580111" y="1156482"/>
          <a:ext cx="1938083" cy="37539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Сюжетно-ролевые игры</a:t>
          </a:r>
        </a:p>
      </dsp:txBody>
      <dsp:txXfrm>
        <a:off x="591106" y="1167477"/>
        <a:ext cx="1916093" cy="353405"/>
      </dsp:txXfrm>
    </dsp:sp>
    <dsp:sp modelId="{F3DB35E4-0BC1-4D09-96E0-E9E09D93A879}">
      <dsp:nvSpPr>
        <dsp:cNvPr id="0" name=""/>
        <dsp:cNvSpPr/>
      </dsp:nvSpPr>
      <dsp:spPr>
        <a:xfrm>
          <a:off x="275732" y="470337"/>
          <a:ext cx="300330" cy="1497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378"/>
              </a:lnTo>
              <a:lnTo>
                <a:pt x="300330" y="149737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B7B4E-56F3-4AB9-87F9-08446556A7C0}">
      <dsp:nvSpPr>
        <dsp:cNvPr id="0" name=""/>
        <dsp:cNvSpPr/>
      </dsp:nvSpPr>
      <dsp:spPr>
        <a:xfrm>
          <a:off x="576063" y="1732547"/>
          <a:ext cx="1998226" cy="47033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Дидактические и интерактивные игры</a:t>
          </a:r>
        </a:p>
      </dsp:txBody>
      <dsp:txXfrm>
        <a:off x="589839" y="1746323"/>
        <a:ext cx="1970674" cy="442785"/>
      </dsp:txXfrm>
    </dsp:sp>
    <dsp:sp modelId="{1984C5C6-22CB-48F5-8C5F-CD32C8A5A406}">
      <dsp:nvSpPr>
        <dsp:cNvPr id="0" name=""/>
        <dsp:cNvSpPr/>
      </dsp:nvSpPr>
      <dsp:spPr>
        <a:xfrm>
          <a:off x="275732" y="470337"/>
          <a:ext cx="276264" cy="2250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0254"/>
              </a:lnTo>
              <a:lnTo>
                <a:pt x="276264" y="22502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EFAED-E3AD-424F-8E98-FA9A7FE9B2BF}">
      <dsp:nvSpPr>
        <dsp:cNvPr id="0" name=""/>
        <dsp:cNvSpPr/>
      </dsp:nvSpPr>
      <dsp:spPr>
        <a:xfrm>
          <a:off x="551996" y="2429592"/>
          <a:ext cx="2255783" cy="58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Настольные игры</a:t>
          </a:r>
        </a:p>
      </dsp:txBody>
      <dsp:txXfrm>
        <a:off x="569042" y="2446638"/>
        <a:ext cx="2221691" cy="547908"/>
      </dsp:txXfrm>
    </dsp:sp>
    <dsp:sp modelId="{D3FB17DC-7F84-4928-8CB4-53C7C2542731}">
      <dsp:nvSpPr>
        <dsp:cNvPr id="0" name=""/>
        <dsp:cNvSpPr/>
      </dsp:nvSpPr>
      <dsp:spPr>
        <a:xfrm>
          <a:off x="275732" y="470337"/>
          <a:ext cx="276264" cy="2894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4008"/>
              </a:lnTo>
              <a:lnTo>
                <a:pt x="276264" y="289400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DB84B-7213-4B72-A8C9-EAB3AEF79CEB}">
      <dsp:nvSpPr>
        <dsp:cNvPr id="0" name=""/>
        <dsp:cNvSpPr/>
      </dsp:nvSpPr>
      <dsp:spPr>
        <a:xfrm>
          <a:off x="551996" y="3129176"/>
          <a:ext cx="2254007" cy="47033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Тематические</a:t>
          </a:r>
          <a:r>
            <a:rPr lang="ru-RU" sz="1400" kern="1200" baseline="0" dirty="0"/>
            <a:t> занятия</a:t>
          </a:r>
          <a:endParaRPr lang="ru-RU" sz="1400" kern="1200" dirty="0"/>
        </a:p>
      </dsp:txBody>
      <dsp:txXfrm>
        <a:off x="565772" y="3142952"/>
        <a:ext cx="2226455" cy="442785"/>
      </dsp:txXfrm>
    </dsp:sp>
    <dsp:sp modelId="{09113BB1-374C-4867-8544-D73BD43F0119}">
      <dsp:nvSpPr>
        <dsp:cNvPr id="0" name=""/>
        <dsp:cNvSpPr/>
      </dsp:nvSpPr>
      <dsp:spPr>
        <a:xfrm>
          <a:off x="275732" y="470337"/>
          <a:ext cx="276264" cy="3481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1929"/>
              </a:lnTo>
              <a:lnTo>
                <a:pt x="276264" y="34819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8C5BA6-9A01-4898-B2A4-0BD1B3EADED9}">
      <dsp:nvSpPr>
        <dsp:cNvPr id="0" name=""/>
        <dsp:cNvSpPr/>
      </dsp:nvSpPr>
      <dsp:spPr>
        <a:xfrm>
          <a:off x="551996" y="3717098"/>
          <a:ext cx="2070688" cy="470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Беседы, развивающие диалоги </a:t>
          </a:r>
        </a:p>
      </dsp:txBody>
      <dsp:txXfrm>
        <a:off x="565772" y="3730874"/>
        <a:ext cx="2043136" cy="442785"/>
      </dsp:txXfrm>
    </dsp:sp>
    <dsp:sp modelId="{41FFA03B-1E7E-404C-A54C-0991290F1D85}">
      <dsp:nvSpPr>
        <dsp:cNvPr id="0" name=""/>
        <dsp:cNvSpPr/>
      </dsp:nvSpPr>
      <dsp:spPr>
        <a:xfrm>
          <a:off x="275732" y="470337"/>
          <a:ext cx="276264" cy="4069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9851"/>
              </a:lnTo>
              <a:lnTo>
                <a:pt x="276264" y="406985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A8941-5DD8-4535-B7BD-2A23541911FF}">
      <dsp:nvSpPr>
        <dsp:cNvPr id="0" name=""/>
        <dsp:cNvSpPr/>
      </dsp:nvSpPr>
      <dsp:spPr>
        <a:xfrm>
          <a:off x="551996" y="4305020"/>
          <a:ext cx="2219714" cy="47033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Чтение художественной литературы по проекту</a:t>
          </a:r>
        </a:p>
      </dsp:txBody>
      <dsp:txXfrm>
        <a:off x="565772" y="4318796"/>
        <a:ext cx="2192162" cy="442785"/>
      </dsp:txXfrm>
    </dsp:sp>
    <dsp:sp modelId="{6F424676-9898-4CB1-9067-C8C39503F0E2}">
      <dsp:nvSpPr>
        <dsp:cNvPr id="0" name=""/>
        <dsp:cNvSpPr/>
      </dsp:nvSpPr>
      <dsp:spPr>
        <a:xfrm>
          <a:off x="275732" y="470337"/>
          <a:ext cx="297094" cy="4655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5703"/>
              </a:lnTo>
              <a:lnTo>
                <a:pt x="297094" y="465570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5FFC3-DEE8-4668-A0D4-354E5B4D8B98}">
      <dsp:nvSpPr>
        <dsp:cNvPr id="0" name=""/>
        <dsp:cNvSpPr/>
      </dsp:nvSpPr>
      <dsp:spPr>
        <a:xfrm>
          <a:off x="572827" y="4890872"/>
          <a:ext cx="1849998" cy="47033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Квесты</a:t>
          </a:r>
        </a:p>
      </dsp:txBody>
      <dsp:txXfrm>
        <a:off x="586603" y="4904648"/>
        <a:ext cx="1822446" cy="442785"/>
      </dsp:txXfrm>
    </dsp:sp>
    <dsp:sp modelId="{B1F9C330-4107-4441-9071-C3E55D4B89E9}">
      <dsp:nvSpPr>
        <dsp:cNvPr id="0" name=""/>
        <dsp:cNvSpPr/>
      </dsp:nvSpPr>
      <dsp:spPr>
        <a:xfrm>
          <a:off x="275732" y="470337"/>
          <a:ext cx="276264" cy="5245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5695"/>
              </a:lnTo>
              <a:lnTo>
                <a:pt x="276264" y="52456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13CA0-4924-419B-A2BF-E98275BC3010}">
      <dsp:nvSpPr>
        <dsp:cNvPr id="0" name=""/>
        <dsp:cNvSpPr/>
      </dsp:nvSpPr>
      <dsp:spPr>
        <a:xfrm>
          <a:off x="551996" y="5480863"/>
          <a:ext cx="2255783" cy="47033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Библиотека интересных книг (статей</a:t>
          </a:r>
          <a:r>
            <a:rPr lang="ru-RU" sz="1000" kern="1200" dirty="0"/>
            <a:t>)</a:t>
          </a:r>
        </a:p>
      </dsp:txBody>
      <dsp:txXfrm>
        <a:off x="565772" y="5494639"/>
        <a:ext cx="2228231" cy="4427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F58DC-9206-48A1-BA97-51714A911780}">
      <dsp:nvSpPr>
        <dsp:cNvPr id="0" name=""/>
        <dsp:cNvSpPr/>
      </dsp:nvSpPr>
      <dsp:spPr>
        <a:xfrm>
          <a:off x="283721" y="0"/>
          <a:ext cx="3212231" cy="5543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solidFill>
                <a:schemeClr val="tx1"/>
              </a:solidFill>
            </a:rPr>
            <a:t>    С </a:t>
          </a:r>
          <a:r>
            <a:rPr lang="ru-RU" sz="1400" i="1" kern="1200" dirty="0">
              <a:solidFill>
                <a:schemeClr val="tx1"/>
              </a:solidFill>
            </a:rPr>
            <a:t>родителями воспитанников</a:t>
          </a:r>
        </a:p>
      </dsp:txBody>
      <dsp:txXfrm>
        <a:off x="299956" y="16235"/>
        <a:ext cx="3179761" cy="521833"/>
      </dsp:txXfrm>
    </dsp:sp>
    <dsp:sp modelId="{5A172C61-AAFB-4774-89B1-B50432943B79}">
      <dsp:nvSpPr>
        <dsp:cNvPr id="0" name=""/>
        <dsp:cNvSpPr/>
      </dsp:nvSpPr>
      <dsp:spPr>
        <a:xfrm>
          <a:off x="604944" y="554303"/>
          <a:ext cx="381188" cy="1438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8902"/>
              </a:lnTo>
              <a:lnTo>
                <a:pt x="381188" y="143890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79410-5202-4DB2-B520-BFB4761D900E}">
      <dsp:nvSpPr>
        <dsp:cNvPr id="0" name=""/>
        <dsp:cNvSpPr/>
      </dsp:nvSpPr>
      <dsp:spPr>
        <a:xfrm>
          <a:off x="986133" y="1792832"/>
          <a:ext cx="2902298" cy="400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Анкетирование</a:t>
          </a:r>
        </a:p>
      </dsp:txBody>
      <dsp:txXfrm>
        <a:off x="997871" y="1804570"/>
        <a:ext cx="2878822" cy="377272"/>
      </dsp:txXfrm>
    </dsp:sp>
    <dsp:sp modelId="{E2464822-2A8E-4D78-AED0-5375ABA9A03B}">
      <dsp:nvSpPr>
        <dsp:cNvPr id="0" name=""/>
        <dsp:cNvSpPr/>
      </dsp:nvSpPr>
      <dsp:spPr>
        <a:xfrm>
          <a:off x="604944" y="554303"/>
          <a:ext cx="264866" cy="2012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02"/>
              </a:lnTo>
              <a:lnTo>
                <a:pt x="264866" y="201220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9C24A-D4B3-415C-BED8-0174AAAF826F}">
      <dsp:nvSpPr>
        <dsp:cNvPr id="0" name=""/>
        <dsp:cNvSpPr/>
      </dsp:nvSpPr>
      <dsp:spPr>
        <a:xfrm>
          <a:off x="869810" y="2338120"/>
          <a:ext cx="3018621" cy="456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Личные беседы</a:t>
          </a:r>
          <a:endParaRPr lang="ru-RU" sz="1400" kern="1200" dirty="0"/>
        </a:p>
      </dsp:txBody>
      <dsp:txXfrm>
        <a:off x="883188" y="2351498"/>
        <a:ext cx="2991865" cy="430017"/>
      </dsp:txXfrm>
    </dsp:sp>
    <dsp:sp modelId="{71A5747F-3CF1-4B2A-BDEE-396EC04709E3}">
      <dsp:nvSpPr>
        <dsp:cNvPr id="0" name=""/>
        <dsp:cNvSpPr/>
      </dsp:nvSpPr>
      <dsp:spPr>
        <a:xfrm>
          <a:off x="559224" y="554303"/>
          <a:ext cx="91440" cy="26333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33347"/>
              </a:lnTo>
              <a:lnTo>
                <a:pt x="126222" y="263334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05D8B-A561-42B4-BA18-0889147B4EE0}">
      <dsp:nvSpPr>
        <dsp:cNvPr id="0" name=""/>
        <dsp:cNvSpPr/>
      </dsp:nvSpPr>
      <dsp:spPr>
        <a:xfrm>
          <a:off x="685447" y="2903977"/>
          <a:ext cx="3202984" cy="567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Консультации </a:t>
          </a:r>
          <a:endParaRPr lang="ru-RU" sz="1400" kern="1200" dirty="0"/>
        </a:p>
      </dsp:txBody>
      <dsp:txXfrm>
        <a:off x="702064" y="2920594"/>
        <a:ext cx="3169750" cy="534115"/>
      </dsp:txXfrm>
    </dsp:sp>
    <dsp:sp modelId="{308D1906-B764-46BA-A0AF-29531FDDCD43}">
      <dsp:nvSpPr>
        <dsp:cNvPr id="0" name=""/>
        <dsp:cNvSpPr/>
      </dsp:nvSpPr>
      <dsp:spPr>
        <a:xfrm>
          <a:off x="604944" y="554303"/>
          <a:ext cx="345233" cy="363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999"/>
              </a:lnTo>
              <a:lnTo>
                <a:pt x="345233" y="36399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1F9E4-8F8B-4174-89F3-3023536C5FE4}">
      <dsp:nvSpPr>
        <dsp:cNvPr id="0" name=""/>
        <dsp:cNvSpPr/>
      </dsp:nvSpPr>
      <dsp:spPr>
        <a:xfrm>
          <a:off x="950178" y="478978"/>
          <a:ext cx="2938253" cy="878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/>
            <a:t>Обратная связь на сайте</a:t>
          </a:r>
        </a:p>
      </dsp:txBody>
      <dsp:txXfrm>
        <a:off x="975913" y="504713"/>
        <a:ext cx="2886783" cy="827181"/>
      </dsp:txXfrm>
    </dsp:sp>
    <dsp:sp modelId="{2EB240D1-0B00-4F24-8472-6AA6094D22E0}">
      <dsp:nvSpPr>
        <dsp:cNvPr id="0" name=""/>
        <dsp:cNvSpPr/>
      </dsp:nvSpPr>
      <dsp:spPr>
        <a:xfrm>
          <a:off x="559224" y="554303"/>
          <a:ext cx="91440" cy="37093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09338"/>
              </a:lnTo>
              <a:lnTo>
                <a:pt x="88874" y="37093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FAB79-EC99-4422-B5CC-CB81421CFD03}">
      <dsp:nvSpPr>
        <dsp:cNvPr id="0" name=""/>
        <dsp:cNvSpPr/>
      </dsp:nvSpPr>
      <dsp:spPr>
        <a:xfrm>
          <a:off x="648099" y="3677735"/>
          <a:ext cx="3240332" cy="1171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</a:rPr>
            <a:t>Участие в пополнении развивающей предметно-пространственной </a:t>
          </a:r>
          <a:r>
            <a:rPr lang="ru-RU" sz="1400" kern="1200" dirty="0" smtClean="0">
              <a:solidFill>
                <a:schemeClr val="tx1"/>
              </a:solidFill>
            </a:rPr>
            <a:t>среды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</a:endParaRPr>
        </a:p>
      </dsp:txBody>
      <dsp:txXfrm>
        <a:off x="682420" y="3712056"/>
        <a:ext cx="3171690" cy="1103172"/>
      </dsp:txXfrm>
    </dsp:sp>
    <dsp:sp modelId="{1F682773-562A-4465-8CA0-A42808327A72}">
      <dsp:nvSpPr>
        <dsp:cNvPr id="0" name=""/>
        <dsp:cNvSpPr/>
      </dsp:nvSpPr>
      <dsp:spPr>
        <a:xfrm>
          <a:off x="604944" y="554303"/>
          <a:ext cx="258588" cy="48871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7141"/>
              </a:lnTo>
              <a:lnTo>
                <a:pt x="258588" y="488714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31771-41B6-4091-AEE4-8F688C52F659}">
      <dsp:nvSpPr>
        <dsp:cNvPr id="0" name=""/>
        <dsp:cNvSpPr/>
      </dsp:nvSpPr>
      <dsp:spPr>
        <a:xfrm>
          <a:off x="863533" y="5017730"/>
          <a:ext cx="3024898" cy="847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Индивидуальные и групповые тематические  встречи  с родителями</a:t>
          </a:r>
        </a:p>
      </dsp:txBody>
      <dsp:txXfrm>
        <a:off x="888353" y="5042550"/>
        <a:ext cx="2975258" cy="797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entury Schoolbook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entury Schoolbook" pitchFamily="18" charset="0"/>
              </a:defRPr>
            </a:lvl1pPr>
          </a:lstStyle>
          <a:p>
            <a:pPr>
              <a:defRPr/>
            </a:pPr>
            <a:fld id="{1065FCC4-771C-4B03-90E6-F88193BB601B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entury Schoolbook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entury Schoolbook" pitchFamily="18" charset="0"/>
              </a:defRPr>
            </a:lvl1pPr>
          </a:lstStyle>
          <a:p>
            <a:pPr>
              <a:defRPr/>
            </a:pPr>
            <a:fld id="{D4822783-E75E-419B-9E37-13B4AF8C5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704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ru-RU" sz="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22783-E75E-419B-9E37-13B4AF8C554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8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22783-E75E-419B-9E37-13B4AF8C554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734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7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22783-E75E-419B-9E37-13B4AF8C554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42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22783-E75E-419B-9E37-13B4AF8C554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Овал 24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" name="Овал 26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53988-8560-4F70-BBBB-EDB5644EC237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29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5C3B4-134E-450D-91D1-A34B4474F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E3010-6762-47B8-A605-64C4296202FC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12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A5754-DFCF-4AD7-9D6B-EFDEAB6C1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Прямая соединительная линия 24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C21E8-B36D-4D7A-BF76-7CDF26406DC1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27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BC178-5B53-42C1-B2A3-7B3A5DFB1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9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5FD14-606E-4464-83AB-6416AB6DB543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20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AB37E-A440-4D4E-93AB-DE836D217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EFD6-1B54-4850-AA95-0EE57ADA824B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18246-FEF3-4DAA-9EF8-CF4A18501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19E91"/>
            </a:gs>
            <a:gs pos="39999">
              <a:srgbClr val="F3F3F3"/>
            </a:gs>
            <a:gs pos="100000">
              <a:srgbClr val="FFFF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4" name="Дата 20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rtlCol="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0A1FB8-485C-4ED0-B762-F4D7EA55A20C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2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3BEB37-1C31-4BC6-A32C-91DC442C6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" name="Нижний колонтитул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1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FF"/>
            </a:gs>
            <a:gs pos="56000">
              <a:srgbClr val="FA9F44"/>
            </a:gs>
            <a:gs pos="29000">
              <a:srgbClr val="85C2FF"/>
            </a:gs>
            <a:gs pos="83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445670" y="260648"/>
            <a:ext cx="85908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учреждение</a:t>
            </a:r>
          </a:p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Центр развития ребенка – детский сад № 33</a:t>
            </a:r>
          </a:p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Красносельского района Санкт - Петербурга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32404" y="1468937"/>
            <a:ext cx="90689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5400" b="1" i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4878711"/>
            <a:ext cx="24919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Авторы:</a:t>
            </a:r>
          </a:p>
          <a:p>
            <a:r>
              <a:rPr lang="ru-RU" sz="2000" b="1" i="1" dirty="0" smtClean="0"/>
              <a:t>Т.А. Фомичева</a:t>
            </a:r>
          </a:p>
          <a:p>
            <a:r>
              <a:rPr lang="ru-RU" sz="2000" b="1" i="1" dirty="0" smtClean="0"/>
              <a:t>Е.Е. Краснова, </a:t>
            </a:r>
          </a:p>
          <a:p>
            <a:r>
              <a:rPr lang="ru-RU" sz="2000" b="1" i="1" dirty="0" smtClean="0"/>
              <a:t>О.А. Михайлова</a:t>
            </a:r>
          </a:p>
          <a:p>
            <a:r>
              <a:rPr lang="ru-RU" sz="2000" b="1" i="1" dirty="0" smtClean="0"/>
              <a:t>Т.В. </a:t>
            </a:r>
            <a:r>
              <a:rPr lang="ru-RU" sz="2000" b="1" i="1" dirty="0" err="1" smtClean="0"/>
              <a:t>Тупахина</a:t>
            </a:r>
            <a:endParaRPr lang="ru-RU" sz="20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491880" y="630932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2020-2021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710" y="1531560"/>
            <a:ext cx="88297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i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Экономическое воспитание дошкольников</a:t>
            </a:r>
            <a:endParaRPr lang="ru-RU" sz="4400" b="0" i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8" descr="https://schoolarkadevka.ucoz.ru/FinGramotnost/iBomaTh9f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89" y="3063685"/>
            <a:ext cx="6791822" cy="17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Схема 45"/>
          <p:cNvGraphicFramePr/>
          <p:nvPr>
            <p:extLst>
              <p:ext uri="{D42A27DB-BD31-4B8C-83A1-F6EECF244321}">
                <p14:modId xmlns:p14="http://schemas.microsoft.com/office/powerpoint/2010/main" val="2853300581"/>
              </p:ext>
            </p:extLst>
          </p:nvPr>
        </p:nvGraphicFramePr>
        <p:xfrm>
          <a:off x="532256" y="1069790"/>
          <a:ext cx="8085630" cy="5383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Рамка 1"/>
          <p:cNvSpPr/>
          <p:nvPr/>
        </p:nvSpPr>
        <p:spPr>
          <a:xfrm>
            <a:off x="285720" y="1126550"/>
            <a:ext cx="8540620" cy="5467871"/>
          </a:xfrm>
          <a:prstGeom prst="frame">
            <a:avLst>
              <a:gd name="adj1" fmla="val 6395"/>
            </a:avLst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26" name="Picture 6" descr="http://ds6-yeisk.ru/images/zapis1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53023">
            <a:off x="105727" y="611600"/>
            <a:ext cx="1942032" cy="1313520"/>
          </a:xfrm>
          <a:prstGeom prst="rect">
            <a:avLst/>
          </a:prstGeom>
          <a:noFill/>
        </p:spPr>
      </p:pic>
      <p:pic>
        <p:nvPicPr>
          <p:cNvPr id="5128" name="Picture 8" descr="https://yt3.ggpht.com/-Phe9xqex1JU/AAAAAAAAAAI/AAAAAAAAAAA/Q-DVTQpTVSY/s900-c-k-no-mo-rj-c0xffffff/pho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256" y="479993"/>
            <a:ext cx="501621" cy="50162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E9D67-5F7F-494C-BD2E-78FEBA63A414}"/>
              </a:ext>
            </a:extLst>
          </p:cNvPr>
          <p:cNvSpPr txBox="1"/>
          <p:nvPr/>
        </p:nvSpPr>
        <p:spPr>
          <a:xfrm>
            <a:off x="644100" y="38550"/>
            <a:ext cx="7973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 по проекту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37D2D-8254-4868-9D71-806E5A3AB4B7}"/>
              </a:ext>
            </a:extLst>
          </p:cNvPr>
          <p:cNvSpPr txBox="1"/>
          <p:nvPr/>
        </p:nvSpPr>
        <p:spPr>
          <a:xfrm>
            <a:off x="2699792" y="11967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5-6 лет</a:t>
            </a:r>
          </a:p>
        </p:txBody>
      </p:sp>
      <p:pic>
        <p:nvPicPr>
          <p:cNvPr id="5122" name="Picture 2" descr="http://www.momolodejnoe.ru/static/molodejnoe/2912/%D1%80%D0%B8%D1%81%D1%83%D0%BD%D0%BE%D0%BA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74366">
            <a:off x="7232422" y="796695"/>
            <a:ext cx="2019786" cy="1285884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3B6D3B-66CB-425B-984E-EAB9D9AC479B}"/>
              </a:ext>
            </a:extLst>
          </p:cNvPr>
          <p:cNvSpPr txBox="1"/>
          <p:nvPr/>
        </p:nvSpPr>
        <p:spPr>
          <a:xfrm>
            <a:off x="5286367" y="11426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6-7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лет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902662-14BA-41C4-BFA6-ADC1897E6A82}"/>
              </a:ext>
            </a:extLst>
          </p:cNvPr>
          <p:cNvSpPr txBox="1"/>
          <p:nvPr/>
        </p:nvSpPr>
        <p:spPr>
          <a:xfrm>
            <a:off x="4172816" y="1142659"/>
            <a:ext cx="76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Темы</a:t>
            </a:r>
          </a:p>
        </p:txBody>
      </p:sp>
      <p:pic>
        <p:nvPicPr>
          <p:cNvPr id="13" name="Picture 8" descr="https://yt3.ggpht.com/-Phe9xqex1JU/AAAAAAAAAAI/AAAAAAAAAAA/Q-DVTQpTVSY/s900-c-k-no-mo-rj-c0xffffff/pho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77321">
            <a:off x="8277495" y="668806"/>
            <a:ext cx="501621" cy="50162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56A7C15E-4316-4BCD-AA0F-E01D90AA4EF3}"/>
              </a:ext>
            </a:extLst>
          </p:cNvPr>
          <p:cNvSpPr/>
          <p:nvPr/>
        </p:nvSpPr>
        <p:spPr>
          <a:xfrm>
            <a:off x="100116" y="1052736"/>
            <a:ext cx="8771167" cy="2088232"/>
          </a:xfrm>
          <a:custGeom>
            <a:avLst/>
            <a:gdLst>
              <a:gd name="connsiteX0" fmla="*/ 0 w 2997453"/>
              <a:gd name="connsiteY0" fmla="*/ 51130 h 511297"/>
              <a:gd name="connsiteX1" fmla="*/ 51130 w 2997453"/>
              <a:gd name="connsiteY1" fmla="*/ 0 h 511297"/>
              <a:gd name="connsiteX2" fmla="*/ 2946323 w 2997453"/>
              <a:gd name="connsiteY2" fmla="*/ 0 h 511297"/>
              <a:gd name="connsiteX3" fmla="*/ 2997453 w 2997453"/>
              <a:gd name="connsiteY3" fmla="*/ 51130 h 511297"/>
              <a:gd name="connsiteX4" fmla="*/ 2997453 w 2997453"/>
              <a:gd name="connsiteY4" fmla="*/ 460167 h 511297"/>
              <a:gd name="connsiteX5" fmla="*/ 2946323 w 2997453"/>
              <a:gd name="connsiteY5" fmla="*/ 511297 h 511297"/>
              <a:gd name="connsiteX6" fmla="*/ 51130 w 2997453"/>
              <a:gd name="connsiteY6" fmla="*/ 511297 h 511297"/>
              <a:gd name="connsiteX7" fmla="*/ 0 w 2997453"/>
              <a:gd name="connsiteY7" fmla="*/ 460167 h 511297"/>
              <a:gd name="connsiteX8" fmla="*/ 0 w 2997453"/>
              <a:gd name="connsiteY8" fmla="*/ 51130 h 5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7453" h="511297">
                <a:moveTo>
                  <a:pt x="0" y="51130"/>
                </a:moveTo>
                <a:cubicBezTo>
                  <a:pt x="0" y="22892"/>
                  <a:pt x="22892" y="0"/>
                  <a:pt x="51130" y="0"/>
                </a:cubicBezTo>
                <a:lnTo>
                  <a:pt x="2946323" y="0"/>
                </a:lnTo>
                <a:cubicBezTo>
                  <a:pt x="2974561" y="0"/>
                  <a:pt x="2997453" y="22892"/>
                  <a:pt x="2997453" y="51130"/>
                </a:cubicBezTo>
                <a:lnTo>
                  <a:pt x="2997453" y="460167"/>
                </a:lnTo>
                <a:cubicBezTo>
                  <a:pt x="2997453" y="488405"/>
                  <a:pt x="2974561" y="511297"/>
                  <a:pt x="2946323" y="511297"/>
                </a:cubicBezTo>
                <a:lnTo>
                  <a:pt x="51130" y="511297"/>
                </a:lnTo>
                <a:cubicBezTo>
                  <a:pt x="22892" y="511297"/>
                  <a:pt x="0" y="488405"/>
                  <a:pt x="0" y="460167"/>
                </a:cubicBezTo>
                <a:lnTo>
                  <a:pt x="0" y="5113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45455" tIns="35295" rIns="45455" bIns="35295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kern="1200" dirty="0"/>
              <a:t>Основные понятия: 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kern="1200" dirty="0"/>
              <a:t>труд, работа, продукт, продукция; заработная плата; рабочее место, рабочее время; профессия; предметы труда; товар, торговля; 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kern="1200" dirty="0"/>
              <a:t>•   формировать представления о содержании деятельности людей некоторых новых и известных профессий, предпочитая профессии родителей детей данной группы  детского сада.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457467-C5EA-4439-9AB4-CA50487F5B0B}"/>
              </a:ext>
            </a:extLst>
          </p:cNvPr>
          <p:cNvSpPr/>
          <p:nvPr/>
        </p:nvSpPr>
        <p:spPr>
          <a:xfrm>
            <a:off x="186416" y="3284984"/>
            <a:ext cx="8640960" cy="2952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Педагогические задачи:</a:t>
            </a:r>
          </a:p>
          <a:p>
            <a:r>
              <a:rPr lang="ru-RU" sz="20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•   способствовать формированию уважения к  людям, желающим и умеющим трудиться и честно зарабатывать деньги;</a:t>
            </a:r>
          </a:p>
          <a:p>
            <a:r>
              <a:rPr lang="ru-RU" sz="20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•  поощрять желание и стремление детей быть занятыми полезной деятельностью, помогать взрослым;</a:t>
            </a:r>
          </a:p>
          <a:p>
            <a:r>
              <a:rPr lang="ru-RU" sz="20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•  стимулировать деятельность «по интересам», проявление творчества и изобретательности</a:t>
            </a:r>
            <a:r>
              <a:rPr lang="ru-RU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2EE308-15D6-4272-B0DC-AB719773E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25" l="0" r="98565">
                        <a14:foregroundMark x1="67464" y1="20332" x2="67464" y2="20332"/>
                        <a14:foregroundMark x1="73684" y1="12863" x2="73684" y2="12863"/>
                        <a14:foregroundMark x1="88517" y1="30290" x2="88517" y2="30290"/>
                        <a14:foregroundMark x1="80861" y1="23237" x2="80861" y2="23237"/>
                        <a14:foregroundMark x1="94737" y1="22407" x2="94737" y2="22407"/>
                        <a14:foregroundMark x1="12440" y1="35270" x2="12440" y2="35270"/>
                        <a14:foregroundMark x1="11005" y1="23237" x2="11005" y2="23237"/>
                        <a14:foregroundMark x1="12440" y1="18257" x2="12440" y2="18257"/>
                        <a14:foregroundMark x1="8134" y1="62241" x2="8134" y2="62241"/>
                        <a14:foregroundMark x1="55024" y1="89627" x2="55024" y2="89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16" y="9273"/>
            <a:ext cx="1461267" cy="1685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404664"/>
            <a:ext cx="496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Труд. Трудовая деятельность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441847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56A7C15E-4316-4BCD-AA0F-E01D90AA4EF3}"/>
              </a:ext>
            </a:extLst>
          </p:cNvPr>
          <p:cNvSpPr/>
          <p:nvPr/>
        </p:nvSpPr>
        <p:spPr>
          <a:xfrm>
            <a:off x="215968" y="851774"/>
            <a:ext cx="8771167" cy="3734926"/>
          </a:xfrm>
          <a:custGeom>
            <a:avLst/>
            <a:gdLst>
              <a:gd name="connsiteX0" fmla="*/ 0 w 2997453"/>
              <a:gd name="connsiteY0" fmla="*/ 51130 h 511297"/>
              <a:gd name="connsiteX1" fmla="*/ 51130 w 2997453"/>
              <a:gd name="connsiteY1" fmla="*/ 0 h 511297"/>
              <a:gd name="connsiteX2" fmla="*/ 2946323 w 2997453"/>
              <a:gd name="connsiteY2" fmla="*/ 0 h 511297"/>
              <a:gd name="connsiteX3" fmla="*/ 2997453 w 2997453"/>
              <a:gd name="connsiteY3" fmla="*/ 51130 h 511297"/>
              <a:gd name="connsiteX4" fmla="*/ 2997453 w 2997453"/>
              <a:gd name="connsiteY4" fmla="*/ 460167 h 511297"/>
              <a:gd name="connsiteX5" fmla="*/ 2946323 w 2997453"/>
              <a:gd name="connsiteY5" fmla="*/ 511297 h 511297"/>
              <a:gd name="connsiteX6" fmla="*/ 51130 w 2997453"/>
              <a:gd name="connsiteY6" fmla="*/ 511297 h 511297"/>
              <a:gd name="connsiteX7" fmla="*/ 0 w 2997453"/>
              <a:gd name="connsiteY7" fmla="*/ 460167 h 511297"/>
              <a:gd name="connsiteX8" fmla="*/ 0 w 2997453"/>
              <a:gd name="connsiteY8" fmla="*/ 51130 h 5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7453" h="511297">
                <a:moveTo>
                  <a:pt x="0" y="51130"/>
                </a:moveTo>
                <a:cubicBezTo>
                  <a:pt x="0" y="22892"/>
                  <a:pt x="22892" y="0"/>
                  <a:pt x="51130" y="0"/>
                </a:cubicBezTo>
                <a:lnTo>
                  <a:pt x="2946323" y="0"/>
                </a:lnTo>
                <a:cubicBezTo>
                  <a:pt x="2974561" y="0"/>
                  <a:pt x="2997453" y="22892"/>
                  <a:pt x="2997453" y="51130"/>
                </a:cubicBezTo>
                <a:lnTo>
                  <a:pt x="2997453" y="460167"/>
                </a:lnTo>
                <a:cubicBezTo>
                  <a:pt x="2997453" y="488405"/>
                  <a:pt x="2974561" y="511297"/>
                  <a:pt x="2946323" y="511297"/>
                </a:cubicBezTo>
                <a:lnTo>
                  <a:pt x="51130" y="511297"/>
                </a:lnTo>
                <a:cubicBezTo>
                  <a:pt x="22892" y="511297"/>
                  <a:pt x="0" y="488405"/>
                  <a:pt x="0" y="460167"/>
                </a:cubicBezTo>
                <a:lnTo>
                  <a:pt x="0" y="5113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45455" tIns="35295" rIns="45455" bIns="35295" numCol="1" spcCol="1270" anchor="ctr" anchorCtr="0"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понятия: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Что такое деньги и зачем они нужны: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   Деньги как мера стоимости; история денег (первые в мире виды денег и курьезные виды денег: каменные диски большого размера, ракушки, птичьи перья и др.); Виды денежных знаков (монеты, бумажные купюры); Производство денег. Почему нельзя «напечатать» денег сколько хочешь;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  Какими деньгами пользуются в настоящее время в нашей стране, как они называются (рубль, копейка); Деньги разного достоинства и разной покупательной способности. Деньги как средство платежа, накоплений; зарплата, пенсия, стипендия; Обмен денег (причины, правила);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Бюджет.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803" y="157667"/>
            <a:ext cx="810039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i="1" cap="all" dirty="0">
                <a:ln w="0"/>
                <a:solidFill>
                  <a:srgbClr val="4123F5"/>
                </a:solidFill>
                <a:effectLst>
                  <a:reflection blurRad="12700" stA="50000" endPos="50000" dist="5000" dir="5400000" sy="-100000" rotWithShape="0"/>
                </a:effectLst>
              </a:rPr>
              <a:t>Деньги, цена, стоимость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457467-C5EA-4439-9AB4-CA50487F5B0B}"/>
              </a:ext>
            </a:extLst>
          </p:cNvPr>
          <p:cNvSpPr/>
          <p:nvPr/>
        </p:nvSpPr>
        <p:spPr>
          <a:xfrm>
            <a:off x="281072" y="4869160"/>
            <a:ext cx="8640960" cy="1598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Педагогические задачи:</a:t>
            </a:r>
          </a:p>
          <a:p>
            <a:pPr algn="ctr"/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Воспитывать желание трудиться;</a:t>
            </a:r>
          </a:p>
          <a:p>
            <a:pPr algn="ctr"/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Формирование понимания цены и стоимости и их составляющих </a:t>
            </a:r>
          </a:p>
          <a:p>
            <a:pPr algn="ctr"/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Формирование понятия: бюджет семьи, рационального его использования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2EE308-15D6-4272-B0DC-AB719773E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25" l="0" r="98565">
                        <a14:foregroundMark x1="67464" y1="20332" x2="67464" y2="20332"/>
                        <a14:foregroundMark x1="73684" y1="12863" x2="73684" y2="12863"/>
                        <a14:foregroundMark x1="88517" y1="30290" x2="88517" y2="30290"/>
                        <a14:foregroundMark x1="80861" y1="23237" x2="80861" y2="23237"/>
                        <a14:foregroundMark x1="94737" y1="22407" x2="94737" y2="22407"/>
                        <a14:foregroundMark x1="12440" y1="35270" x2="12440" y2="35270"/>
                        <a14:foregroundMark x1="11005" y1="23237" x2="11005" y2="23237"/>
                        <a14:foregroundMark x1="12440" y1="18257" x2="12440" y2="18257"/>
                        <a14:foregroundMark x1="8134" y1="62241" x2="8134" y2="62241"/>
                        <a14:foregroundMark x1="55024" y1="89627" x2="55024" y2="89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16" y="9273"/>
            <a:ext cx="1461267" cy="16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2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56A7C15E-4316-4BCD-AA0F-E01D90AA4EF3}"/>
              </a:ext>
            </a:extLst>
          </p:cNvPr>
          <p:cNvSpPr/>
          <p:nvPr/>
        </p:nvSpPr>
        <p:spPr>
          <a:xfrm>
            <a:off x="186416" y="1105880"/>
            <a:ext cx="8771167" cy="998622"/>
          </a:xfrm>
          <a:custGeom>
            <a:avLst/>
            <a:gdLst>
              <a:gd name="connsiteX0" fmla="*/ 0 w 2997453"/>
              <a:gd name="connsiteY0" fmla="*/ 51130 h 511297"/>
              <a:gd name="connsiteX1" fmla="*/ 51130 w 2997453"/>
              <a:gd name="connsiteY1" fmla="*/ 0 h 511297"/>
              <a:gd name="connsiteX2" fmla="*/ 2946323 w 2997453"/>
              <a:gd name="connsiteY2" fmla="*/ 0 h 511297"/>
              <a:gd name="connsiteX3" fmla="*/ 2997453 w 2997453"/>
              <a:gd name="connsiteY3" fmla="*/ 51130 h 511297"/>
              <a:gd name="connsiteX4" fmla="*/ 2997453 w 2997453"/>
              <a:gd name="connsiteY4" fmla="*/ 460167 h 511297"/>
              <a:gd name="connsiteX5" fmla="*/ 2946323 w 2997453"/>
              <a:gd name="connsiteY5" fmla="*/ 511297 h 511297"/>
              <a:gd name="connsiteX6" fmla="*/ 51130 w 2997453"/>
              <a:gd name="connsiteY6" fmla="*/ 511297 h 511297"/>
              <a:gd name="connsiteX7" fmla="*/ 0 w 2997453"/>
              <a:gd name="connsiteY7" fmla="*/ 460167 h 511297"/>
              <a:gd name="connsiteX8" fmla="*/ 0 w 2997453"/>
              <a:gd name="connsiteY8" fmla="*/ 51130 h 5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7453" h="511297">
                <a:moveTo>
                  <a:pt x="0" y="51130"/>
                </a:moveTo>
                <a:cubicBezTo>
                  <a:pt x="0" y="22892"/>
                  <a:pt x="22892" y="0"/>
                  <a:pt x="51130" y="0"/>
                </a:cubicBezTo>
                <a:lnTo>
                  <a:pt x="2946323" y="0"/>
                </a:lnTo>
                <a:cubicBezTo>
                  <a:pt x="2974561" y="0"/>
                  <a:pt x="2997453" y="22892"/>
                  <a:pt x="2997453" y="51130"/>
                </a:cubicBezTo>
                <a:lnTo>
                  <a:pt x="2997453" y="460167"/>
                </a:lnTo>
                <a:cubicBezTo>
                  <a:pt x="2997453" y="488405"/>
                  <a:pt x="2974561" y="511297"/>
                  <a:pt x="2946323" y="511297"/>
                </a:cubicBezTo>
                <a:lnTo>
                  <a:pt x="51130" y="511297"/>
                </a:lnTo>
                <a:cubicBezTo>
                  <a:pt x="22892" y="511297"/>
                  <a:pt x="0" y="488405"/>
                  <a:pt x="0" y="460167"/>
                </a:cubicBezTo>
                <a:lnTo>
                  <a:pt x="0" y="5113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45455" tIns="35295" rIns="45455" bIns="35295" numCol="1" spcCol="1270" anchor="ctr" anchorCtr="0">
            <a:no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понятия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реклама, рекламировать, воздействие рекламы.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804" y="0"/>
            <a:ext cx="810039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i="1" cap="all" dirty="0">
                <a:ln w="0"/>
                <a:solidFill>
                  <a:srgbClr val="4123F5"/>
                </a:solidFill>
                <a:effectLst>
                  <a:reflection blurRad="12700" stA="50000" endPos="50000" dist="5000" dir="5400000" sy="-100000" rotWithShape="0"/>
                </a:effectLst>
              </a:rPr>
              <a:t>Реклама: правда и ложь, разум и чувства, желания и возможности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457467-C5EA-4439-9AB4-CA50487F5B0B}"/>
              </a:ext>
            </a:extLst>
          </p:cNvPr>
          <p:cNvSpPr/>
          <p:nvPr/>
        </p:nvSpPr>
        <p:spPr>
          <a:xfrm>
            <a:off x="262800" y="2780928"/>
            <a:ext cx="8618400" cy="33123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Педагогические задачи: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— дать представление о рекламе, ее назначении;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— поощрять объективное отношение детей к рекламе;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— развивать у детей способность различать рекламные уловки;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— способствовать  умению отличать собственные потребности от навязанных рекламой;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— формировать предпосылки у детей правильного определения своих финансовых возможностей  (прежде чем купить, подумай, хватит ли денег на все, что хочется).</a:t>
            </a:r>
          </a:p>
        </p:txBody>
      </p:sp>
    </p:spTree>
    <p:extLst>
      <p:ext uri="{BB962C8B-B14F-4D97-AF65-F5344CB8AC3E}">
        <p14:creationId xmlns:p14="http://schemas.microsoft.com/office/powerpoint/2010/main" val="4148346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56A7C15E-4316-4BCD-AA0F-E01D90AA4EF3}"/>
              </a:ext>
            </a:extLst>
          </p:cNvPr>
          <p:cNvSpPr/>
          <p:nvPr/>
        </p:nvSpPr>
        <p:spPr>
          <a:xfrm>
            <a:off x="152031" y="1033920"/>
            <a:ext cx="8771167" cy="2226703"/>
          </a:xfrm>
          <a:custGeom>
            <a:avLst/>
            <a:gdLst>
              <a:gd name="connsiteX0" fmla="*/ 0 w 2997453"/>
              <a:gd name="connsiteY0" fmla="*/ 51130 h 511297"/>
              <a:gd name="connsiteX1" fmla="*/ 51130 w 2997453"/>
              <a:gd name="connsiteY1" fmla="*/ 0 h 511297"/>
              <a:gd name="connsiteX2" fmla="*/ 2946323 w 2997453"/>
              <a:gd name="connsiteY2" fmla="*/ 0 h 511297"/>
              <a:gd name="connsiteX3" fmla="*/ 2997453 w 2997453"/>
              <a:gd name="connsiteY3" fmla="*/ 51130 h 511297"/>
              <a:gd name="connsiteX4" fmla="*/ 2997453 w 2997453"/>
              <a:gd name="connsiteY4" fmla="*/ 460167 h 511297"/>
              <a:gd name="connsiteX5" fmla="*/ 2946323 w 2997453"/>
              <a:gd name="connsiteY5" fmla="*/ 511297 h 511297"/>
              <a:gd name="connsiteX6" fmla="*/ 51130 w 2997453"/>
              <a:gd name="connsiteY6" fmla="*/ 511297 h 511297"/>
              <a:gd name="connsiteX7" fmla="*/ 0 w 2997453"/>
              <a:gd name="connsiteY7" fmla="*/ 460167 h 511297"/>
              <a:gd name="connsiteX8" fmla="*/ 0 w 2997453"/>
              <a:gd name="connsiteY8" fmla="*/ 51130 h 5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7453" h="511297">
                <a:moveTo>
                  <a:pt x="0" y="51130"/>
                </a:moveTo>
                <a:cubicBezTo>
                  <a:pt x="0" y="22892"/>
                  <a:pt x="22892" y="0"/>
                  <a:pt x="51130" y="0"/>
                </a:cubicBezTo>
                <a:lnTo>
                  <a:pt x="2946323" y="0"/>
                </a:lnTo>
                <a:cubicBezTo>
                  <a:pt x="2974561" y="0"/>
                  <a:pt x="2997453" y="22892"/>
                  <a:pt x="2997453" y="51130"/>
                </a:cubicBezTo>
                <a:lnTo>
                  <a:pt x="2997453" y="460167"/>
                </a:lnTo>
                <a:cubicBezTo>
                  <a:pt x="2997453" y="488405"/>
                  <a:pt x="2974561" y="511297"/>
                  <a:pt x="2946323" y="511297"/>
                </a:cubicBezTo>
                <a:lnTo>
                  <a:pt x="51130" y="511297"/>
                </a:lnTo>
                <a:cubicBezTo>
                  <a:pt x="22892" y="511297"/>
                  <a:pt x="0" y="488405"/>
                  <a:pt x="0" y="460167"/>
                </a:cubicBezTo>
                <a:lnTo>
                  <a:pt x="0" y="5113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45455" tIns="35295" rIns="45455" bIns="35295" numCol="1" spcCol="127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Основные представления: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бережливый, хозяйственный, экономный, рачительный, щедрый, добрый, честный, запасливый и др.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своем, чужом и общем:  какими вещами и деньгами ты имеешь право распоряжаться (дарить, давать в долг, выбрасывать и т. п.) самостоятельно, а когда необходимо совместное решение (например, семейный бюджет, т. е. общие деньги семьи,  обсуждается на семейном совете);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 последствиях принятых решений и действий с вещами и деньгами (если я выброшу, отдам, испорчу, то мне этого уже не вернуть, и т. п.).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1804" y="0"/>
            <a:ext cx="810039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i="1" cap="all" dirty="0">
                <a:ln w="0"/>
                <a:solidFill>
                  <a:srgbClr val="4123F5"/>
                </a:solidFill>
                <a:effectLst>
                  <a:reflection blurRad="12700" stA="50000" endPos="50000" dist="5000" dir="5400000" sy="-100000" rotWithShape="0"/>
                </a:effectLst>
              </a:rPr>
              <a:t>Полезные экономические навыки</a:t>
            </a:r>
          </a:p>
          <a:p>
            <a:pPr algn="ctr">
              <a:defRPr/>
            </a:pPr>
            <a:r>
              <a:rPr lang="ru-RU" sz="2400" b="1" i="1" cap="all" dirty="0">
                <a:ln w="0"/>
                <a:solidFill>
                  <a:srgbClr val="4123F5"/>
                </a:solidFill>
                <a:effectLst>
                  <a:reflection blurRad="12700" stA="50000" endPos="50000" dist="5000" dir="5400000" sy="-100000" rotWithShape="0"/>
                </a:effectLst>
              </a:rPr>
              <a:t>и привычки в быту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457467-C5EA-4439-9AB4-CA50487F5B0B}"/>
              </a:ext>
            </a:extLst>
          </p:cNvPr>
          <p:cNvSpPr/>
          <p:nvPr/>
        </p:nvSpPr>
        <p:spPr>
          <a:xfrm>
            <a:off x="262799" y="3082109"/>
            <a:ext cx="8618400" cy="36592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Педагогические задачи: 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формировать представление о том, что к вещам надо относиться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с уважением, поскольку они сделаны руками людей, в них вложен труд,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воспитывать у детей навыки и привычки культурного взаимодействия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с окружающим старание, любовь;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—вещным миром, бережного отношения к вещам;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— воспитывать у детей способность делать осознанный выбор между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удовлетворением сиюминутных и долгосрочных, материальных и духовных,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эгоистических и альтруистических потребностей;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— дать детям представление о творческом поиске лучшего решения (либо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компромисса) в спорных ситуациях, в ситуациях трудного нравственного</a:t>
            </a:r>
          </a:p>
          <a:p>
            <a:r>
              <a:rPr lang="ru-RU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выбора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D3278-EF3E-4AA4-96D4-5E4F8D855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3439138"/>
            <a:ext cx="2304488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587071-B61A-4516-90FD-8BABE9FE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547" y="-269691"/>
            <a:ext cx="1608509" cy="1608509"/>
          </a:xfrm>
          <a:prstGeom prst="rect">
            <a:avLst/>
          </a:prstGeom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56A7C15E-4316-4BCD-AA0F-E01D90AA4EF3}"/>
              </a:ext>
            </a:extLst>
          </p:cNvPr>
          <p:cNvSpPr/>
          <p:nvPr/>
        </p:nvSpPr>
        <p:spPr>
          <a:xfrm>
            <a:off x="111521" y="1338818"/>
            <a:ext cx="8920957" cy="5400600"/>
          </a:xfrm>
          <a:custGeom>
            <a:avLst/>
            <a:gdLst>
              <a:gd name="connsiteX0" fmla="*/ 0 w 2997453"/>
              <a:gd name="connsiteY0" fmla="*/ 51130 h 511297"/>
              <a:gd name="connsiteX1" fmla="*/ 51130 w 2997453"/>
              <a:gd name="connsiteY1" fmla="*/ 0 h 511297"/>
              <a:gd name="connsiteX2" fmla="*/ 2946323 w 2997453"/>
              <a:gd name="connsiteY2" fmla="*/ 0 h 511297"/>
              <a:gd name="connsiteX3" fmla="*/ 2997453 w 2997453"/>
              <a:gd name="connsiteY3" fmla="*/ 51130 h 511297"/>
              <a:gd name="connsiteX4" fmla="*/ 2997453 w 2997453"/>
              <a:gd name="connsiteY4" fmla="*/ 460167 h 511297"/>
              <a:gd name="connsiteX5" fmla="*/ 2946323 w 2997453"/>
              <a:gd name="connsiteY5" fmla="*/ 511297 h 511297"/>
              <a:gd name="connsiteX6" fmla="*/ 51130 w 2997453"/>
              <a:gd name="connsiteY6" fmla="*/ 511297 h 511297"/>
              <a:gd name="connsiteX7" fmla="*/ 0 w 2997453"/>
              <a:gd name="connsiteY7" fmla="*/ 460167 h 511297"/>
              <a:gd name="connsiteX8" fmla="*/ 0 w 2997453"/>
              <a:gd name="connsiteY8" fmla="*/ 51130 h 5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7453" h="511297">
                <a:moveTo>
                  <a:pt x="0" y="51130"/>
                </a:moveTo>
                <a:cubicBezTo>
                  <a:pt x="0" y="22892"/>
                  <a:pt x="22892" y="0"/>
                  <a:pt x="51130" y="0"/>
                </a:cubicBezTo>
                <a:lnTo>
                  <a:pt x="2946323" y="0"/>
                </a:lnTo>
                <a:cubicBezTo>
                  <a:pt x="2974561" y="0"/>
                  <a:pt x="2997453" y="22892"/>
                  <a:pt x="2997453" y="51130"/>
                </a:cubicBezTo>
                <a:lnTo>
                  <a:pt x="2997453" y="460167"/>
                </a:lnTo>
                <a:cubicBezTo>
                  <a:pt x="2997453" y="488405"/>
                  <a:pt x="2974561" y="511297"/>
                  <a:pt x="2946323" y="511297"/>
                </a:cubicBezTo>
                <a:lnTo>
                  <a:pt x="51130" y="511297"/>
                </a:lnTo>
                <a:cubicBezTo>
                  <a:pt x="22892" y="511297"/>
                  <a:pt x="0" y="488405"/>
                  <a:pt x="0" y="460167"/>
                </a:cubicBezTo>
                <a:lnTo>
                  <a:pt x="0" y="5113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45455" tIns="35295" rIns="45455" bIns="35295" numCol="1" spcCol="127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Представление о честном труде — в противоположность воровству, тунеядству.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Почему люди ценят доброту, честность, благородство, способность сочувствовать,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милосердие, стремление помогать тем, кто в этом действительно нуждается. Понятия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жертвы, жертвенности (отдать свое тому, кому нужнее).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Полярные категории и поиски баланса. Жадность и щедрость. Трудолюбие и леность.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Представление о нравственном выборе как задаче, не имеющей готового ответа. Всегда ли обязательно делать выбор? Многовариантность решений (на примере нехватки того, что требуется всем): поделить поровну; разыграть; отдать тому, кому нужнее; сделать так, чтобы хватило на всех и т. п. (разыграть в лотерею последний кусок пирога — или испечь новый пирог, которого хватит на всех; поделить игрушки, играть всем вместе, наделать еще игрушек и т. п.)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быту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5424" y="303732"/>
            <a:ext cx="810039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i="1" cap="all" dirty="0">
                <a:ln w="0"/>
                <a:solidFill>
                  <a:srgbClr val="4123F5"/>
                </a:solidFill>
                <a:effectLst>
                  <a:reflection blurRad="12700" stA="50000" endPos="50000" dist="5000" dir="5400000" sy="-100000" rotWithShape="0"/>
                </a:effectLst>
              </a:rPr>
              <a:t>Что же важнее денег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09D461-6607-424F-86A2-AEC535D87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3654"/>
            <a:ext cx="1782808" cy="121449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652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5072855"/>
              </p:ext>
            </p:extLst>
          </p:nvPr>
        </p:nvGraphicFramePr>
        <p:xfrm>
          <a:off x="1169126" y="646868"/>
          <a:ext cx="2808312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94972289"/>
              </p:ext>
            </p:extLst>
          </p:nvPr>
        </p:nvGraphicFramePr>
        <p:xfrm>
          <a:off x="4788024" y="706868"/>
          <a:ext cx="3888432" cy="6095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1899539" y="646868"/>
            <a:ext cx="1347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 dirty="0"/>
              <a:t>С детьми</a:t>
            </a:r>
            <a:r>
              <a:rPr lang="ru-RU" b="1" i="1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11451"/>
            <a:ext cx="211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ФОРМЫ РАБОТЫ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6FF"/>
            </a:gs>
            <a:gs pos="86500">
              <a:srgbClr val="F9F9F9"/>
            </a:gs>
            <a:gs pos="55000">
              <a:schemeClr val="accent2">
                <a:lumMod val="60000"/>
                <a:lumOff val="40000"/>
              </a:schemeClr>
            </a:gs>
            <a:gs pos="100000">
              <a:srgbClr val="FFFF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553" y="1484784"/>
            <a:ext cx="87808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НАША ДЕЯТЕЛЬНОСТЬ В ПРОЕКТЕ</a:t>
            </a:r>
            <a:br>
              <a:rPr lang="ru-RU" sz="4400" b="1" i="1" dirty="0" smtClean="0"/>
            </a:br>
            <a:r>
              <a:rPr lang="ru-RU" sz="4400" b="1" i="1" dirty="0" smtClean="0"/>
              <a:t>«ЮНЫЙ ФИНАНСИСТ»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3845107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56000">
              <a:srgbClr val="C4D6EB"/>
            </a:gs>
            <a:gs pos="83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6F0C37-EE24-45F3-82A2-2D7ECEDF33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241" y="2525477"/>
            <a:ext cx="4293096" cy="321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901AD0-E93A-444F-A8D9-F9DEED861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303" y="1281497"/>
            <a:ext cx="4134339" cy="310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НАША ИНТЕРЕСНАЯ ИГРА «МОНОПОЛИЯ»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47430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56000">
              <a:srgbClr val="C4D6EB"/>
            </a:gs>
            <a:gs pos="83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4106F2-76E1-46D7-85F8-805954805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96" y="1392229"/>
            <a:ext cx="3257766" cy="244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123F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760105-7A9C-4CEC-9245-3AA8B95FDC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/>
          <a:stretch/>
        </p:blipFill>
        <p:spPr>
          <a:xfrm>
            <a:off x="5076056" y="1229476"/>
            <a:ext cx="3384376" cy="2229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123F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D1F052-9D2C-4E22-B4B5-509F67CDC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25" y="4221088"/>
            <a:ext cx="3273481" cy="2455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123F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2AC08A-A48D-428D-9062-2E1181FDD2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"/>
          <a:stretch/>
        </p:blipFill>
        <p:spPr>
          <a:xfrm>
            <a:off x="1763688" y="4564612"/>
            <a:ext cx="2961424" cy="211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123F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70670" y="361509"/>
            <a:ext cx="7194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КОЛЛАЖИ «ПРОФЕССИИ МОИХ РОДИТЕЛЕЙ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4840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0C64EA-B699-49E1-9CA9-1C066A198CDB}"/>
              </a:ext>
            </a:extLst>
          </p:cNvPr>
          <p:cNvSpPr/>
          <p:nvPr/>
        </p:nvSpPr>
        <p:spPr>
          <a:xfrm>
            <a:off x="683568" y="2852936"/>
            <a:ext cx="77768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Нажить много </a:t>
            </a:r>
            <a:r>
              <a:rPr lang="ru-RU" sz="3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 - храбрость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сохранить их – мудрость,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умело расходовать- искусство».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Бертольд Авербах</a:t>
            </a:r>
          </a:p>
        </p:txBody>
      </p:sp>
      <p:pic>
        <p:nvPicPr>
          <p:cNvPr id="1030" name="Picture 6" descr="https://berez-detsad.perm.prosadiki.ru/media/2019/03/14/1259517775/thumb_15433_articles_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"/>
            <a:ext cx="889248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56000">
              <a:srgbClr val="C4D6EB"/>
            </a:gs>
            <a:gs pos="83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4CCB2B-BEC2-498A-912E-24E2A0C4DD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8" y="1058986"/>
            <a:ext cx="2053919" cy="3267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296430-2D18-4393-82A9-F41D8C344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5981">
            <a:off x="2967788" y="1607199"/>
            <a:ext cx="1537094" cy="2732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D6EC17-8D2A-480B-B75B-A7F325BB1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533" y="3139710"/>
            <a:ext cx="3391020" cy="1672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92A13-9AA1-479D-AB2B-8D234EAE5C05}"/>
              </a:ext>
            </a:extLst>
          </p:cNvPr>
          <p:cNvSpPr txBox="1"/>
          <p:nvPr/>
        </p:nvSpPr>
        <p:spPr>
          <a:xfrm>
            <a:off x="2691170" y="1058986"/>
            <a:ext cx="118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Флорист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409880-348E-4523-A63F-095C838AF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915" y="1025277"/>
            <a:ext cx="2817823" cy="211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4B40D3-D15A-47AC-92F7-6C5E9913B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549" y="4654642"/>
            <a:ext cx="3316984" cy="208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725045" y="340401"/>
            <a:ext cx="6369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МАСТЕР  -КЛАСС «РОДИТЕЛИ – ДЕТЯМ»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34777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56000">
              <a:srgbClr val="C4D6EB"/>
            </a:gs>
            <a:gs pos="83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95FC269-FBE9-428F-B47B-8860DAD469DF}"/>
              </a:ext>
            </a:extLst>
          </p:cNvPr>
          <p:cNvSpPr txBox="1"/>
          <p:nvPr/>
        </p:nvSpPr>
        <p:spPr>
          <a:xfrm>
            <a:off x="395536" y="30753"/>
            <a:ext cx="7488832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2400" b="1" i="1" cap="all">
                <a:ln w="0"/>
                <a:solidFill>
                  <a:srgbClr val="4123F5"/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ru-RU" sz="3600" b="0" cap="none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Сюжетно-ролевая</a:t>
            </a:r>
            <a:r>
              <a:rPr lang="ru-RU" sz="3600" dirty="0"/>
              <a:t>  </a:t>
            </a:r>
            <a:r>
              <a:rPr lang="ru-RU" sz="3600" b="0" cap="none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игра: «Магазин»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E89C29-7890-4A86-BC72-D03DE7B98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885" y="1641156"/>
            <a:ext cx="3555237" cy="2666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C72D1-6659-4A1E-984A-063270B8D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7434" y="3076362"/>
            <a:ext cx="3555238" cy="2666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D146AE-14BC-44C0-BE51-6BCFF14AB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8549" y="1094299"/>
            <a:ext cx="3788888" cy="2841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786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3000">
              <a:srgbClr val="0066FF"/>
            </a:gs>
            <a:gs pos="47000">
              <a:srgbClr val="F3F3F3"/>
            </a:gs>
            <a:gs pos="95000">
              <a:schemeClr val="accent2">
                <a:lumMod val="40000"/>
                <a:lumOff val="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650" y="2692064"/>
            <a:ext cx="3969418" cy="2977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3191" y="2661294"/>
            <a:ext cx="3969415" cy="2977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5EB84-5E4C-4191-994B-469F30A6A003}"/>
              </a:ext>
            </a:extLst>
          </p:cNvPr>
          <p:cNvSpPr txBox="1"/>
          <p:nvPr/>
        </p:nvSpPr>
        <p:spPr>
          <a:xfrm>
            <a:off x="159454" y="1068414"/>
            <a:ext cx="3404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/>
              <a:t>Игровой, созданный родителями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C8B245-3700-4568-9DD5-D14CBCCEFA08}"/>
              </a:ext>
            </a:extLst>
          </p:cNvPr>
          <p:cNvSpPr txBox="1"/>
          <p:nvPr/>
        </p:nvSpPr>
        <p:spPr>
          <a:xfrm>
            <a:off x="5255568" y="1153053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Банкомат </a:t>
            </a:r>
            <a:r>
              <a:rPr lang="ru-RU" sz="2000" b="1" i="1" dirty="0" smtClean="0"/>
              <a:t>«Добрых дел», </a:t>
            </a:r>
            <a:r>
              <a:rPr lang="ru-RU" sz="2000" b="1" i="1" dirty="0"/>
              <a:t>придуманный детьми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594" y="387210"/>
            <a:ext cx="844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Пополнение предметно – пространственной среды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625786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56000">
              <a:srgbClr val="C4D6EB"/>
            </a:gs>
            <a:gs pos="83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75B2B6-2834-44B9-94E7-8E6BA49B5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60102"/>
            <a:ext cx="2307983" cy="61057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5F5411-0692-43F9-9092-06DB74198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0" y="3444356"/>
            <a:ext cx="2307983" cy="6161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40E5CF-D11D-4E4D-A085-35ECB0AA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556792"/>
            <a:ext cx="2338364" cy="616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5002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НАШИ БЛАГОТВОРИТЕЛЬНЫЕ АКЦИИ </a:t>
            </a:r>
          </a:p>
          <a:p>
            <a:r>
              <a:rPr lang="ru-RU" sz="2400" b="1" i="1" dirty="0" smtClean="0"/>
              <a:t>«ПОДАРИ ПОДАРОК МАЛЫШУ»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212711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56000">
              <a:srgbClr val="C4D6EB"/>
            </a:gs>
            <a:gs pos="83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5427DE-3077-4031-9528-6D8A56BC1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8" y="980729"/>
            <a:ext cx="384042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123F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291571-C303-4CDD-85A6-0C1BBB695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81" y="3140968"/>
            <a:ext cx="4247680" cy="3185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123F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148064" y="69269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БЛАГОТВОРИТЕЛЬНАЯ АКЦИЯ  «КРЫШЕЧКИ ДОБРОТЫ»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995078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56000">
              <a:srgbClr val="C4D6EB"/>
            </a:gs>
            <a:gs pos="83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1185FB-992B-410C-A9A6-79CDC2FE8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31" y="3565638"/>
            <a:ext cx="3126539" cy="2344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E8C3D9-DF15-43C6-A1BF-70B4370FC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53" y="1375034"/>
            <a:ext cx="3114431" cy="2335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249777" y="188640"/>
            <a:ext cx="8930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Образовательное событие «Осенняя ярмарка»</a:t>
            </a:r>
            <a:endParaRPr lang="ru-RU" sz="2800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B9C22C-4EF1-44D1-B530-0413D4A58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332" y="1303530"/>
            <a:ext cx="3305112" cy="247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4693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56000">
              <a:srgbClr val="C4D6EB"/>
            </a:gs>
            <a:gs pos="83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719BF3-B37C-4421-9B71-FC0BB4E32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0"/>
            <a:ext cx="2468880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D65B3C-F003-4B24-ACF0-3B366373E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/>
          <a:stretch/>
        </p:blipFill>
        <p:spPr>
          <a:xfrm>
            <a:off x="340465" y="2680239"/>
            <a:ext cx="2462161" cy="1569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C31683-862E-4231-8E87-CD85A59C8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50" y="2705962"/>
            <a:ext cx="2806899" cy="1569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F7B41B-F423-4BC2-B059-377749395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0" y="4653136"/>
            <a:ext cx="2482050" cy="1569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C1BD28-192A-4232-BC50-96712FBDFC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836711"/>
            <a:ext cx="2547780" cy="147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219714-87B9-4912-9B71-F6D951B2B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44" y="4609882"/>
            <a:ext cx="2712019" cy="1650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6F71B1-CAB2-4FC1-BB48-9D8BBB27AE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36" y="836710"/>
            <a:ext cx="2415672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9B3156-CD79-41F8-96A4-A6308AB14B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20" y="2680239"/>
            <a:ext cx="2513016" cy="1603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A0B4727-BE11-4357-BCB0-C081475CA7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20" y="4522555"/>
            <a:ext cx="2433744" cy="1825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67744" y="260648"/>
            <a:ext cx="5135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КВЕСТ  «ЮНЫЕ ФИНАНСИСТЫ»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022653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амка 20"/>
          <p:cNvSpPr/>
          <p:nvPr/>
        </p:nvSpPr>
        <p:spPr>
          <a:xfrm>
            <a:off x="571500" y="1143000"/>
            <a:ext cx="8358188" cy="5715000"/>
          </a:xfrm>
          <a:prstGeom prst="frame">
            <a:avLst>
              <a:gd name="adj1" fmla="val 35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1982" y="-8655"/>
            <a:ext cx="762003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i="1" cap="all" dirty="0">
                <a:ln w="0"/>
                <a:solidFill>
                  <a:srgbClr val="4123F5"/>
                </a:solidFill>
                <a:effectLst>
                  <a:reflection blurRad="12700" stA="50000" endPos="50000" dist="5000" dir="5400000" sy="-100000" rotWithShape="0"/>
                </a:effectLst>
              </a:rPr>
              <a:t>Мы – разные, а дело -общее</a:t>
            </a: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155102" y="609101"/>
            <a:ext cx="8715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1" dirty="0"/>
              <a:t>Анкетирование 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i="1" dirty="0"/>
              <a:t>родителей воспитанников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5785" y="1531659"/>
            <a:ext cx="7929618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	Вы часто берёте своего ребёнка, когда идёте за покупками?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785" y="2351161"/>
            <a:ext cx="7929618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	Как ведёт себя ребёнок в местах продаж?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1646" y="3141348"/>
            <a:ext cx="7929618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	Как можно избежать нежелательных форм поведения ребёнка в местах покупок (палатках, на рынках, в магазинах, супермаркетах и других местах)?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7095" y="4607776"/>
            <a:ext cx="7929618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Знает ли ваш ребёнок о каких-либо сторонах экономической жизни в семье? 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7095" y="5715000"/>
            <a:ext cx="7929618" cy="7386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Как вы считаете, надо ли ребёнку шестого–седьмого года жизни иметь представление о достатке, возможностях своей семьи?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CFB358-4F1B-49A8-ADDC-863C8F9CF5B6}"/>
              </a:ext>
            </a:extLst>
          </p:cNvPr>
          <p:cNvSpPr/>
          <p:nvPr/>
        </p:nvSpPr>
        <p:spPr>
          <a:xfrm>
            <a:off x="262800" y="1088740"/>
            <a:ext cx="8618400" cy="4680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Нормативные документы</a:t>
            </a:r>
          </a:p>
          <a:p>
            <a:pPr algn="ctr"/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1. Федеральный закон от 29 декабря 2012 г. № 273-ФЗ «Об образовании в Российской</a:t>
            </a:r>
          </a:p>
          <a:p>
            <a:pPr algn="ctr"/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Федерации».</a:t>
            </a:r>
          </a:p>
          <a:p>
            <a:pPr algn="ctr"/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2.  Приказ </a:t>
            </a:r>
            <a:r>
              <a:rPr lang="ru-RU" sz="2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Минобрнауки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 России от 17 октября 2013 г. № 1155 «Об утверждении федерального</a:t>
            </a:r>
          </a:p>
          <a:p>
            <a:pPr algn="ctr"/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государственного образовательного стандарта дошкольного образования</a:t>
            </a:r>
            <a:r>
              <a:rPr lang="ru-RU" sz="24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».</a:t>
            </a:r>
          </a:p>
          <a:p>
            <a:pPr algn="ctr"/>
            <a:r>
              <a:rPr lang="ru-RU" sz="24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3</a:t>
            </a:r>
            <a:r>
              <a:rPr lang="ru-RU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.  </a:t>
            </a:r>
            <a:r>
              <a:rPr lang="ru-RU" sz="24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Образовательная программа ГБДОУ ЦРР-д/с №33</a:t>
            </a:r>
            <a:endParaRPr lang="ru-RU" sz="2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749E6F-4656-47A4-A6A1-0CA114D2D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414" y="812070"/>
            <a:ext cx="506012" cy="499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0CE24E-E805-4751-ABB2-F56E927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240" y="692696"/>
            <a:ext cx="603369" cy="4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67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CFB358-4F1B-49A8-ADDC-863C8F9CF5B6}"/>
              </a:ext>
            </a:extLst>
          </p:cNvPr>
          <p:cNvSpPr/>
          <p:nvPr/>
        </p:nvSpPr>
        <p:spPr>
          <a:xfrm>
            <a:off x="93753" y="795171"/>
            <a:ext cx="8964487" cy="5976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</a:endParaRP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1. Слободчиков В.И., Короткова Н.А.,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Нежнов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 П.Г., Кириллов И.Л. Дошкольное образование  как ступень системы общего образования: научная концепция / Под ред. В.И. Слободчикова;  М.: Институт развития дошкольного образования РАО, 2005. 28 с..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3. 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Липсиц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 И.В. Удивительные приключения в стране Экономика. М.: Вита-пресс, 2016. 336 с.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4. 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Люнфин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 О.Е. Экономическое воспитание дошкольников // Молодой ученый, 2017. № 8. С. 349–351.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5.  Михайленко Н.Я., Короткова Н.А. Модель организации образовательного процесса  в старших группах детского сада // Дошкольное воспитание, 1995. № 9.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6.  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Хламова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 Н.А. Формирование основ экономического воспитания дошкольников в условиях детского сада // Теория и практика образования в современном мире: материалы VII 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Междунар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. науч. 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конф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. (г. Санкт-Петербург, 2015). СПб.: Свое издательство, 2015. С. 39–41.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7.  Шатова А.Д. Тропинка в экономику. Программа. Методические рекомендации. Конспекты занятий с детьми 5–7 лет. М.: «</a:t>
            </a:r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Вентана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-Граф», 2015. 176 с.</a:t>
            </a:r>
          </a:p>
          <a:p>
            <a:pPr algn="ctr"/>
            <a:endParaRPr lang="ru-RU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749E6F-4656-47A4-A6A1-0CA114D2D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484" y="667370"/>
            <a:ext cx="506012" cy="499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0CE24E-E805-4751-ABB2-F56E927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22173" y="667369"/>
            <a:ext cx="603369" cy="4999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385" y="305759"/>
            <a:ext cx="1926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Литература: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0254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4"/>
          <p:cNvSpPr>
            <a:spLocks noChangeArrowheads="1"/>
          </p:cNvSpPr>
          <p:nvPr/>
        </p:nvSpPr>
        <p:spPr bwMode="auto">
          <a:xfrm>
            <a:off x="3491880" y="612844"/>
            <a:ext cx="554337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Недостаточный </a:t>
            </a:r>
            <a:r>
              <a:rPr lang="ru-RU" i="1" dirty="0"/>
              <a:t>уровень финансовой грамотности мешает родителям привить детям правильные навыки по управлению финансами, сформировать систему позитивных установок, которая позволит им в будущем принимать грамотные решения. </a:t>
            </a:r>
            <a:r>
              <a:rPr lang="ru-RU" i="1" dirty="0">
                <a:solidFill>
                  <a:srgbClr val="FF0000"/>
                </a:solidFill>
              </a:rPr>
              <a:t>Правильное отношение к деньгам закладывается в детстве. </a:t>
            </a:r>
            <a:r>
              <a:rPr lang="ru-RU" i="1" dirty="0"/>
              <a:t>Человек с рациональным отношением к деньгам выберет наиболее подходящую финансовому устройству общества стратегию финансового поведения. </a:t>
            </a:r>
          </a:p>
          <a:p>
            <a:pPr algn="just"/>
            <a:r>
              <a:rPr lang="ru-RU" i="1" dirty="0"/>
              <a:t>В соответствии с ФГОС ДО главной целью и результатом образования является развитие личности. Формирование финансовой грамотности приближает дошкольника к реальной жизни, пробуждает экономическое мышление, позволяет приобрести качества, присущие настоящей личности. </a:t>
            </a:r>
            <a:r>
              <a:rPr lang="ru-RU" i="1" dirty="0">
                <a:solidFill>
                  <a:srgbClr val="FF0000"/>
                </a:solidFill>
              </a:rPr>
              <a:t>В дошкольном возрасте закладываются не только основы финансовой грамотности, но и стимулы к познанию и образованию на протяжении всей жизни.</a:t>
            </a:r>
          </a:p>
        </p:txBody>
      </p:sp>
      <p:pic>
        <p:nvPicPr>
          <p:cNvPr id="10244" name="Picture 4" descr="http://ksm36.ru/images/img/ksm-actu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380" y="838411"/>
            <a:ext cx="2497460" cy="194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Кольцо 1"/>
          <p:cNvSpPr/>
          <p:nvPr/>
        </p:nvSpPr>
        <p:spPr>
          <a:xfrm>
            <a:off x="179512" y="476672"/>
            <a:ext cx="3312368" cy="2808312"/>
          </a:xfrm>
          <a:prstGeom prst="donut">
            <a:avLst>
              <a:gd name="adj" fmla="val 692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Кольцо 7"/>
          <p:cNvSpPr/>
          <p:nvPr/>
        </p:nvSpPr>
        <p:spPr>
          <a:xfrm>
            <a:off x="331912" y="629072"/>
            <a:ext cx="2943944" cy="2439888"/>
          </a:xfrm>
          <a:prstGeom prst="donut">
            <a:avLst>
              <a:gd name="adj" fmla="val 6926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7D4A63-F2A7-46E3-910B-99283AA1BBFE}"/>
              </a:ext>
            </a:extLst>
          </p:cNvPr>
          <p:cNvSpPr txBox="1"/>
          <p:nvPr/>
        </p:nvSpPr>
        <p:spPr>
          <a:xfrm>
            <a:off x="179512" y="116632"/>
            <a:ext cx="8856984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2400" b="1" i="1" cap="all">
                <a:ln w="0"/>
                <a:solidFill>
                  <a:srgbClr val="4123F5"/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ru-RU" dirty="0"/>
              <a:t>Интернет - ресурсы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CFB358-4F1B-49A8-ADDC-863C8F9CF5B6}"/>
              </a:ext>
            </a:extLst>
          </p:cNvPr>
          <p:cNvSpPr/>
          <p:nvPr/>
        </p:nvSpPr>
        <p:spPr>
          <a:xfrm>
            <a:off x="46876" y="1580599"/>
            <a:ext cx="9050247" cy="40806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www.cbr.ru — официальный сайт Банка России</a:t>
            </a:r>
          </a:p>
          <a:p>
            <a:endParaRPr lang="ru-RU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</a:endParaRP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fincult.info — сайт Банка России по финансовой грамотности «Финансовая культура»</a:t>
            </a:r>
          </a:p>
          <a:p>
            <a:endParaRPr lang="ru-RU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</a:endParaRPr>
          </a:p>
          <a:p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минобрнауки.рф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 — официальный сайт Министерства образования</a:t>
            </a:r>
          </a:p>
          <a:p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и науки Российской Федерации</a:t>
            </a:r>
          </a:p>
          <a:p>
            <a:endParaRPr lang="ru-RU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</a:endParaRPr>
          </a:p>
          <a:p>
            <a:r>
              <a:rPr lang="ru-RU" sz="20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Вашифинансы.рф</a:t>
            </a:r>
            <a:r>
              <a:rPr lang="ru-RU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 — сайт национальной программы повышения финансовой грамотности граждан «Дружи с финансами»</a:t>
            </a:r>
          </a:p>
          <a:p>
            <a:endParaRPr lang="ru-RU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</a:endParaRPr>
          </a:p>
          <a:p>
            <a:r>
              <a:rPr lang="en-US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</a:rPr>
              <a:t>https://bobrenok.oc3.ru/1/#scroll-marker__video</a:t>
            </a:r>
            <a:endParaRPr lang="ru-RU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</a:endParaRPr>
          </a:p>
          <a:p>
            <a:pPr algn="ctr"/>
            <a:endParaRPr lang="ru-RU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749E6F-4656-47A4-A6A1-0CA114D2D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432" y="1581569"/>
            <a:ext cx="506012" cy="499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0CE24E-E805-4751-ABB2-F56E927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556" y="1594327"/>
            <a:ext cx="603369" cy="4999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0A601B-A203-4058-BF99-9F6F9E9EF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581128"/>
            <a:ext cx="2743438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71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328" y="4437112"/>
            <a:ext cx="9057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0B4727-BE11-4357-BCB0-C081475CA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8680"/>
            <a:ext cx="5184576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3"/>
          <p:cNvSpPr/>
          <p:nvPr/>
        </p:nvSpPr>
        <p:spPr>
          <a:xfrm rot="21117177">
            <a:off x="140149" y="1125703"/>
            <a:ext cx="8493125" cy="3099631"/>
          </a:xfrm>
          <a:prstGeom prst="donut">
            <a:avLst>
              <a:gd name="adj" fmla="val 994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 w="571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53" y="16056"/>
            <a:ext cx="585738" cy="2788071"/>
          </a:xfrm>
          <a:prstGeom prst="rect">
            <a:avLst/>
          </a:prstGeom>
          <a:solidFill>
            <a:schemeClr val="bg1"/>
          </a:solidFill>
          <a:ln w="57150">
            <a:solidFill>
              <a:srgbClr val="4123F5"/>
            </a:solidFill>
            <a:prstDash val="sysDash"/>
          </a:ln>
        </p:spPr>
        <p:txBody>
          <a:bodyPr vert="wordArtVert" wrap="none">
            <a:spAutoFit/>
          </a:bodyPr>
          <a:lstStyle/>
          <a:p>
            <a:pPr>
              <a:defRPr/>
            </a:pPr>
            <a:r>
              <a:rPr lang="ru-RU" sz="2400" b="1" i="1" dirty="0"/>
              <a:t>НАЧАЛО</a:t>
            </a:r>
            <a:r>
              <a:rPr lang="ru-RU" i="1" dirty="0"/>
              <a:t> </a:t>
            </a:r>
          </a:p>
        </p:txBody>
      </p:sp>
      <p:sp>
        <p:nvSpPr>
          <p:cNvPr id="9" name="Кольцо 8"/>
          <p:cNvSpPr/>
          <p:nvPr/>
        </p:nvSpPr>
        <p:spPr>
          <a:xfrm rot="8960512">
            <a:off x="656688" y="1492472"/>
            <a:ext cx="6789771" cy="2405657"/>
          </a:xfrm>
          <a:prstGeom prst="donut">
            <a:avLst>
              <a:gd name="adj" fmla="val 9332"/>
            </a:avLst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34299" y="548680"/>
            <a:ext cx="1127849" cy="1297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34694C7-D6AF-4FC9-829E-F5EA134C17E3}"/>
              </a:ext>
            </a:extLst>
          </p:cNvPr>
          <p:cNvSpPr/>
          <p:nvPr/>
        </p:nvSpPr>
        <p:spPr>
          <a:xfrm>
            <a:off x="167454" y="4611231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войти в социально-экономическую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 формирования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 финансовой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  <a:p>
            <a:pPr algn="just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 нравственно  этические привычки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6683" y="2281708"/>
            <a:ext cx="4263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/>
              <a:t>ЦЕЛЬ ПРОЕКТА:</a:t>
            </a:r>
            <a:endParaRPr lang="ru-RU" sz="4000" i="1" dirty="0"/>
          </a:p>
        </p:txBody>
      </p:sp>
      <p:sp>
        <p:nvSpPr>
          <p:cNvPr id="14" name="Кольцо 13"/>
          <p:cNvSpPr/>
          <p:nvPr/>
        </p:nvSpPr>
        <p:spPr>
          <a:xfrm rot="761220">
            <a:off x="731488" y="1276489"/>
            <a:ext cx="7934325" cy="2628807"/>
          </a:xfrm>
          <a:prstGeom prst="donut">
            <a:avLst>
              <a:gd name="adj" fmla="val 9332"/>
            </a:avLst>
          </a:prstGeom>
          <a:solidFill>
            <a:srgbClr val="4123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228" y="111471"/>
            <a:ext cx="8218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ПРОЕКТ «ЮНЫЙ ФИНАНСИСТ»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0066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83" y="105347"/>
            <a:ext cx="25233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i="1" dirty="0">
                <a:ln/>
              </a:rPr>
              <a:t>ЗАДАЧИ</a:t>
            </a:r>
            <a:r>
              <a:rPr lang="ru-RU" sz="4000" b="1" i="1" dirty="0">
                <a:ln/>
                <a:solidFill>
                  <a:srgbClr val="4123F5"/>
                </a:solidFill>
              </a:rPr>
              <a:t>: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CF13C1ED-ECAD-45FF-AF28-D9F518B0C672}"/>
              </a:ext>
            </a:extLst>
          </p:cNvPr>
          <p:cNvSpPr/>
          <p:nvPr/>
        </p:nvSpPr>
        <p:spPr>
          <a:xfrm>
            <a:off x="395536" y="793268"/>
            <a:ext cx="8208912" cy="1581964"/>
          </a:xfrm>
          <a:custGeom>
            <a:avLst/>
            <a:gdLst>
              <a:gd name="connsiteX0" fmla="*/ 0 w 5891360"/>
              <a:gd name="connsiteY0" fmla="*/ 103322 h 619920"/>
              <a:gd name="connsiteX1" fmla="*/ 103322 w 5891360"/>
              <a:gd name="connsiteY1" fmla="*/ 0 h 619920"/>
              <a:gd name="connsiteX2" fmla="*/ 5788038 w 5891360"/>
              <a:gd name="connsiteY2" fmla="*/ 0 h 619920"/>
              <a:gd name="connsiteX3" fmla="*/ 5891360 w 5891360"/>
              <a:gd name="connsiteY3" fmla="*/ 103322 h 619920"/>
              <a:gd name="connsiteX4" fmla="*/ 5891360 w 5891360"/>
              <a:gd name="connsiteY4" fmla="*/ 516598 h 619920"/>
              <a:gd name="connsiteX5" fmla="*/ 5788038 w 5891360"/>
              <a:gd name="connsiteY5" fmla="*/ 619920 h 619920"/>
              <a:gd name="connsiteX6" fmla="*/ 103322 w 5891360"/>
              <a:gd name="connsiteY6" fmla="*/ 619920 h 619920"/>
              <a:gd name="connsiteX7" fmla="*/ 0 w 5891360"/>
              <a:gd name="connsiteY7" fmla="*/ 516598 h 619920"/>
              <a:gd name="connsiteX8" fmla="*/ 0 w 5891360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1360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5788038" y="0"/>
                </a:lnTo>
                <a:cubicBezTo>
                  <a:pt x="5845101" y="0"/>
                  <a:pt x="5891360" y="46259"/>
                  <a:pt x="5891360" y="103322"/>
                </a:cubicBezTo>
                <a:lnTo>
                  <a:pt x="5891360" y="516598"/>
                </a:lnTo>
                <a:cubicBezTo>
                  <a:pt x="5891360" y="573661"/>
                  <a:pt x="5845101" y="619920"/>
                  <a:pt x="5788038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94110" tIns="30262" rIns="194110" bIns="30262" numCol="1" spcCol="1270" anchor="ctr" anchorCtr="0">
            <a:noAutofit/>
          </a:bodyPr>
          <a:lstStyle/>
          <a:p>
            <a:pPr lvl="0" defTabSz="711200">
              <a:lnSpc>
                <a:spcPct val="90000"/>
              </a:lnSpc>
              <a:spcAft>
                <a:spcPct val="35000"/>
              </a:spcAft>
            </a:pPr>
            <a:r>
              <a:rPr lang="ru-RU" sz="2000" i="1" dirty="0" smtClean="0">
                <a:solidFill>
                  <a:schemeClr val="tx1"/>
                </a:solidFill>
              </a:rPr>
              <a:t>Формировать умение рационально </a:t>
            </a:r>
            <a:r>
              <a:rPr lang="ru-RU" sz="2000" i="1" dirty="0">
                <a:solidFill>
                  <a:schemeClr val="tx1"/>
                </a:solidFill>
              </a:rPr>
              <a:t>оценивать способы и средства выполнения желаний, корректировать собственные потребности, выстраивать их иерархию и временную перспективу реализации</a:t>
            </a:r>
          </a:p>
        </p:txBody>
      </p:sp>
      <p:sp>
        <p:nvSpPr>
          <p:cNvPr id="21" name="Полилиния: фигура 11">
            <a:extLst>
              <a:ext uri="{FF2B5EF4-FFF2-40B4-BE49-F238E27FC236}">
                <a16:creationId xmlns:a16="http://schemas.microsoft.com/office/drawing/2014/main" id="{CF13C1ED-ECAD-45FF-AF28-D9F518B0C672}"/>
              </a:ext>
            </a:extLst>
          </p:cNvPr>
          <p:cNvSpPr/>
          <p:nvPr/>
        </p:nvSpPr>
        <p:spPr>
          <a:xfrm>
            <a:off x="373245" y="2524440"/>
            <a:ext cx="8208912" cy="1366498"/>
          </a:xfrm>
          <a:custGeom>
            <a:avLst/>
            <a:gdLst>
              <a:gd name="connsiteX0" fmla="*/ 0 w 5891360"/>
              <a:gd name="connsiteY0" fmla="*/ 103322 h 619920"/>
              <a:gd name="connsiteX1" fmla="*/ 103322 w 5891360"/>
              <a:gd name="connsiteY1" fmla="*/ 0 h 619920"/>
              <a:gd name="connsiteX2" fmla="*/ 5788038 w 5891360"/>
              <a:gd name="connsiteY2" fmla="*/ 0 h 619920"/>
              <a:gd name="connsiteX3" fmla="*/ 5891360 w 5891360"/>
              <a:gd name="connsiteY3" fmla="*/ 103322 h 619920"/>
              <a:gd name="connsiteX4" fmla="*/ 5891360 w 5891360"/>
              <a:gd name="connsiteY4" fmla="*/ 516598 h 619920"/>
              <a:gd name="connsiteX5" fmla="*/ 5788038 w 5891360"/>
              <a:gd name="connsiteY5" fmla="*/ 619920 h 619920"/>
              <a:gd name="connsiteX6" fmla="*/ 103322 w 5891360"/>
              <a:gd name="connsiteY6" fmla="*/ 619920 h 619920"/>
              <a:gd name="connsiteX7" fmla="*/ 0 w 5891360"/>
              <a:gd name="connsiteY7" fmla="*/ 516598 h 619920"/>
              <a:gd name="connsiteX8" fmla="*/ 0 w 5891360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1360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5788038" y="0"/>
                </a:lnTo>
                <a:cubicBezTo>
                  <a:pt x="5845101" y="0"/>
                  <a:pt x="5891360" y="46259"/>
                  <a:pt x="5891360" y="103322"/>
                </a:cubicBezTo>
                <a:lnTo>
                  <a:pt x="5891360" y="516598"/>
                </a:lnTo>
                <a:cubicBezTo>
                  <a:pt x="5891360" y="573661"/>
                  <a:pt x="5845101" y="619920"/>
                  <a:pt x="5788038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94110" tIns="30262" rIns="194110" bIns="30262" numCol="1" spcCol="1270" anchor="ctr" anchorCtr="0">
            <a:noAutofit/>
          </a:bodyPr>
          <a:lstStyle/>
          <a:p>
            <a:r>
              <a:rPr lang="ru-RU" sz="2000" i="1" dirty="0" smtClean="0"/>
              <a:t>Способствовать осознанию  взаимосвязи </a:t>
            </a:r>
            <a:r>
              <a:rPr lang="ru-RU" sz="2000" i="1" dirty="0"/>
              <a:t>понятий «труд — продукт — деньги» и «стоимость продукта в зависимости от его качества», видеть красоту человеческого творения;</a:t>
            </a:r>
          </a:p>
        </p:txBody>
      </p:sp>
      <p:sp>
        <p:nvSpPr>
          <p:cNvPr id="22" name="Полилиния: фигура 11">
            <a:extLst>
              <a:ext uri="{FF2B5EF4-FFF2-40B4-BE49-F238E27FC236}">
                <a16:creationId xmlns:a16="http://schemas.microsoft.com/office/drawing/2014/main" id="{CF13C1ED-ECAD-45FF-AF28-D9F518B0C672}"/>
              </a:ext>
            </a:extLst>
          </p:cNvPr>
          <p:cNvSpPr/>
          <p:nvPr/>
        </p:nvSpPr>
        <p:spPr>
          <a:xfrm>
            <a:off x="273461" y="4086439"/>
            <a:ext cx="8308695" cy="1349144"/>
          </a:xfrm>
          <a:custGeom>
            <a:avLst/>
            <a:gdLst>
              <a:gd name="connsiteX0" fmla="*/ 0 w 5891360"/>
              <a:gd name="connsiteY0" fmla="*/ 103322 h 619920"/>
              <a:gd name="connsiteX1" fmla="*/ 103322 w 5891360"/>
              <a:gd name="connsiteY1" fmla="*/ 0 h 619920"/>
              <a:gd name="connsiteX2" fmla="*/ 5788038 w 5891360"/>
              <a:gd name="connsiteY2" fmla="*/ 0 h 619920"/>
              <a:gd name="connsiteX3" fmla="*/ 5891360 w 5891360"/>
              <a:gd name="connsiteY3" fmla="*/ 103322 h 619920"/>
              <a:gd name="connsiteX4" fmla="*/ 5891360 w 5891360"/>
              <a:gd name="connsiteY4" fmla="*/ 516598 h 619920"/>
              <a:gd name="connsiteX5" fmla="*/ 5788038 w 5891360"/>
              <a:gd name="connsiteY5" fmla="*/ 619920 h 619920"/>
              <a:gd name="connsiteX6" fmla="*/ 103322 w 5891360"/>
              <a:gd name="connsiteY6" fmla="*/ 619920 h 619920"/>
              <a:gd name="connsiteX7" fmla="*/ 0 w 5891360"/>
              <a:gd name="connsiteY7" fmla="*/ 516598 h 619920"/>
              <a:gd name="connsiteX8" fmla="*/ 0 w 5891360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1360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5788038" y="0"/>
                </a:lnTo>
                <a:cubicBezTo>
                  <a:pt x="5845101" y="0"/>
                  <a:pt x="5891360" y="46259"/>
                  <a:pt x="5891360" y="103322"/>
                </a:cubicBezTo>
                <a:lnTo>
                  <a:pt x="5891360" y="516598"/>
                </a:lnTo>
                <a:cubicBezTo>
                  <a:pt x="5891360" y="573661"/>
                  <a:pt x="5845101" y="619920"/>
                  <a:pt x="5788038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94110" tIns="30262" rIns="194110" bIns="30262" numCol="1" spcCol="1270" anchor="ctr" anchorCtr="0">
            <a:noAutofit/>
          </a:bodyPr>
          <a:lstStyle/>
          <a:p>
            <a:r>
              <a:rPr lang="ru-RU" sz="2000" i="1" dirty="0" smtClean="0"/>
              <a:t>Воспитывать: честность, отзывчивость, сочувствие; </a:t>
            </a:r>
            <a:r>
              <a:rPr lang="ru-RU" sz="2000" i="1" dirty="0"/>
              <a:t>бережливость, рациональность, экономность, трудолюбие и вместе с тем — щедрость, </a:t>
            </a:r>
            <a:r>
              <a:rPr lang="ru-RU" sz="2000" i="1" dirty="0" smtClean="0"/>
              <a:t>благородство; </a:t>
            </a:r>
            <a:endParaRPr lang="ru-RU" sz="2000" i="1" dirty="0"/>
          </a:p>
        </p:txBody>
      </p:sp>
      <p:sp>
        <p:nvSpPr>
          <p:cNvPr id="23" name="Полилиния: фигура 11">
            <a:extLst>
              <a:ext uri="{FF2B5EF4-FFF2-40B4-BE49-F238E27FC236}">
                <a16:creationId xmlns:a16="http://schemas.microsoft.com/office/drawing/2014/main" id="{CF13C1ED-ECAD-45FF-AF28-D9F518B0C672}"/>
              </a:ext>
            </a:extLst>
          </p:cNvPr>
          <p:cNvSpPr/>
          <p:nvPr/>
        </p:nvSpPr>
        <p:spPr>
          <a:xfrm>
            <a:off x="395536" y="5602145"/>
            <a:ext cx="8186620" cy="1123563"/>
          </a:xfrm>
          <a:custGeom>
            <a:avLst/>
            <a:gdLst>
              <a:gd name="connsiteX0" fmla="*/ 0 w 5891360"/>
              <a:gd name="connsiteY0" fmla="*/ 103322 h 619920"/>
              <a:gd name="connsiteX1" fmla="*/ 103322 w 5891360"/>
              <a:gd name="connsiteY1" fmla="*/ 0 h 619920"/>
              <a:gd name="connsiteX2" fmla="*/ 5788038 w 5891360"/>
              <a:gd name="connsiteY2" fmla="*/ 0 h 619920"/>
              <a:gd name="connsiteX3" fmla="*/ 5891360 w 5891360"/>
              <a:gd name="connsiteY3" fmla="*/ 103322 h 619920"/>
              <a:gd name="connsiteX4" fmla="*/ 5891360 w 5891360"/>
              <a:gd name="connsiteY4" fmla="*/ 516598 h 619920"/>
              <a:gd name="connsiteX5" fmla="*/ 5788038 w 5891360"/>
              <a:gd name="connsiteY5" fmla="*/ 619920 h 619920"/>
              <a:gd name="connsiteX6" fmla="*/ 103322 w 5891360"/>
              <a:gd name="connsiteY6" fmla="*/ 619920 h 619920"/>
              <a:gd name="connsiteX7" fmla="*/ 0 w 5891360"/>
              <a:gd name="connsiteY7" fmla="*/ 516598 h 619920"/>
              <a:gd name="connsiteX8" fmla="*/ 0 w 5891360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1360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5788038" y="0"/>
                </a:lnTo>
                <a:cubicBezTo>
                  <a:pt x="5845101" y="0"/>
                  <a:pt x="5891360" y="46259"/>
                  <a:pt x="5891360" y="103322"/>
                </a:cubicBezTo>
                <a:lnTo>
                  <a:pt x="5891360" y="516598"/>
                </a:lnTo>
                <a:cubicBezTo>
                  <a:pt x="5891360" y="573661"/>
                  <a:pt x="5845101" y="619920"/>
                  <a:pt x="5788038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94110" tIns="30262" rIns="194110" bIns="30262" numCol="1" spcCol="1270" anchor="ctr" anchorCtr="0">
            <a:noAutofit/>
          </a:bodyPr>
          <a:lstStyle/>
          <a:p>
            <a:pPr lvl="0" defTabSz="711200">
              <a:lnSpc>
                <a:spcPct val="90000"/>
              </a:lnSpc>
              <a:spcAft>
                <a:spcPct val="35000"/>
              </a:spcAft>
            </a:pPr>
            <a:r>
              <a:rPr lang="ru-RU" sz="2000" i="1" dirty="0" smtClean="0">
                <a:solidFill>
                  <a:schemeClr val="tx1"/>
                </a:solidFill>
              </a:rPr>
              <a:t>Воспитывать </a:t>
            </a:r>
            <a:r>
              <a:rPr lang="ru-RU" sz="2000" i="1" dirty="0"/>
              <a:t>уважение к людям, умеющим </a:t>
            </a:r>
            <a:r>
              <a:rPr lang="ru-RU" sz="2000" i="1" dirty="0" smtClean="0"/>
              <a:t>трудиться, </a:t>
            </a:r>
            <a:r>
              <a:rPr lang="ru-RU" sz="2000" i="1" dirty="0"/>
              <a:t>честно зарабатывать </a:t>
            </a:r>
            <a:r>
              <a:rPr lang="ru-RU" sz="2000" i="1" dirty="0" smtClean="0"/>
              <a:t>деньги и оказывать помощь нуждающимся</a:t>
            </a:r>
            <a:r>
              <a:rPr lang="ru-RU" sz="2000" i="1" dirty="0" smtClean="0">
                <a:solidFill>
                  <a:schemeClr val="tx1"/>
                </a:solidFill>
              </a:rPr>
              <a:t> </a:t>
            </a:r>
            <a:r>
              <a:rPr lang="ru-RU" sz="2000" i="1" dirty="0">
                <a:solidFill>
                  <a:schemeClr val="tx1"/>
                </a:solidFill>
              </a:rPr>
              <a:t>(примеры меценатства, материальной взаимопомощи, </a:t>
            </a:r>
            <a:r>
              <a:rPr lang="ru-RU" sz="2000" i="1" dirty="0" smtClean="0">
                <a:solidFill>
                  <a:schemeClr val="tx1"/>
                </a:solidFill>
              </a:rPr>
              <a:t>поддержки)</a:t>
            </a:r>
            <a:endParaRPr lang="ru-RU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0066FF"/>
            </a:gs>
            <a:gs pos="100000">
              <a:srgbClr val="FFFF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08444" y="2639839"/>
            <a:ext cx="1833280" cy="1823002"/>
          </a:xfrm>
          <a:prstGeom prst="ellipse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03129" y="2639839"/>
            <a:ext cx="1339221" cy="1604020"/>
          </a:xfrm>
          <a:prstGeom prst="ellipse">
            <a:avLst/>
          </a:prstGeom>
          <a:solidFill>
            <a:srgbClr val="0CF46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41724" y="153699"/>
            <a:ext cx="6943084" cy="65506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Мы стремимся , чтобы наши воспитанники: 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- адекватно употребляли  в играх, занятиях, общении со сверстниками и взрослыми знакомые экономические понятия (в соответствии с используемой Программой);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- знали и называли разные места и учреждения торговли: рынок, магазин, ярмарка, супермаркет, интернет-магазин;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- знали и отличали от других  российские деньги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- знали  несколько современных профессий, содержание их деятельности (например, предприниматель, фермер, программист, модельер и др.);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- знали  и называли разные виды рекламы, ее назначение, способы воздействия;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- адекватно ведут себя в окружающем предметном, вещном мире, в природном окружении;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- любили трудиться, делать полезные предметы для себя и радовать других;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-  бережно, рационально, экономно использовали расходные материалы для игр и занятий (бумагу, карандаши, краски, материю и др.);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ea typeface="Gungsuh" pitchFamily="18" charset="-127"/>
              </a:rPr>
              <a:t>- следуют правилу: ничего  не выбрасывай зря, если можно продлить жизнь вещи, лучше отдай, подари, порадуй другого, если она тебе не нужна;</a:t>
            </a: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233004" y="2772011"/>
            <a:ext cx="1860866" cy="1372245"/>
          </a:xfrm>
          <a:prstGeom prst="stripedRightArrow">
            <a:avLst>
              <a:gd name="adj1" fmla="val 50000"/>
              <a:gd name="adj2" fmla="val 47741"/>
            </a:avLst>
          </a:prstGeom>
          <a:solidFill>
            <a:schemeClr val="accent1">
              <a:lumMod val="75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118890" y="2994285"/>
            <a:ext cx="1940500" cy="927695"/>
          </a:xfrm>
          <a:prstGeom prst="stripedRightArrow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</a:rPr>
              <a:t>Ожидаемый результат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08817617"/>
              </p:ext>
            </p:extLst>
          </p:nvPr>
        </p:nvGraphicFramePr>
        <p:xfrm>
          <a:off x="0" y="0"/>
          <a:ext cx="886056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716016" y="5568334"/>
            <a:ext cx="4151964" cy="12926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Предупреждение рисков: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Разработка стратегий и тактики привлечения родителей </a:t>
            </a:r>
            <a:r>
              <a:rPr lang="ru-RU" sz="1600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 участию в проекте. </a:t>
            </a:r>
            <a:endParaRPr kumimoji="0" lang="ru-RU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Постоянный  </a:t>
            </a:r>
            <a:r>
              <a:rPr kumimoji="0" lang="ru-RU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профессиональный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рост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6200000">
            <a:off x="-2750394" y="3036090"/>
            <a:ext cx="6572296" cy="785819"/>
          </a:xfrm>
          <a:prstGeom prst="rect">
            <a:avLst/>
          </a:prstGeom>
          <a:solidFill>
            <a:srgbClr val="0066FF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2464643" y="3178967"/>
            <a:ext cx="621510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Критерии эффективности:</a:t>
            </a:r>
          </a:p>
        </p:txBody>
      </p:sp>
      <p:sp>
        <p:nvSpPr>
          <p:cNvPr id="4" name="Стрелка вниз 3"/>
          <p:cNvSpPr/>
          <p:nvPr/>
        </p:nvSpPr>
        <p:spPr>
          <a:xfrm rot="16200000">
            <a:off x="1199227" y="2346222"/>
            <a:ext cx="657353" cy="1117546"/>
          </a:xfrm>
          <a:prstGeom prst="downArrow">
            <a:avLst/>
          </a:prstGeom>
          <a:solidFill>
            <a:srgbClr val="FA9F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1195891" y="1097963"/>
            <a:ext cx="687274" cy="1221721"/>
          </a:xfrm>
          <a:prstGeom prst="downArrow">
            <a:avLst/>
          </a:prstGeom>
          <a:solidFill>
            <a:srgbClr val="FA9F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1171670" y="3577789"/>
            <a:ext cx="670901" cy="1075980"/>
          </a:xfrm>
          <a:prstGeom prst="downArrow">
            <a:avLst/>
          </a:prstGeom>
          <a:solidFill>
            <a:srgbClr val="FA9F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1166956" y="4948192"/>
            <a:ext cx="654149" cy="1102162"/>
          </a:xfrm>
          <a:prstGeom prst="downArrow">
            <a:avLst/>
          </a:prstGeom>
          <a:solidFill>
            <a:srgbClr val="FA9F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4834742" y="-2434219"/>
            <a:ext cx="935335" cy="62644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4803692" y="-55867"/>
            <a:ext cx="1000125" cy="6264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4802346" y="-1266999"/>
            <a:ext cx="1000125" cy="6264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4855949" y="1134523"/>
            <a:ext cx="857250" cy="6264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234248" y="356833"/>
            <a:ext cx="604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Повышение качества дошкольного </a:t>
            </a:r>
            <a:r>
              <a:rPr lang="ru-RU" dirty="0" smtClean="0"/>
              <a:t>образования в области финансовой грамотности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301896" y="1387418"/>
            <a:ext cx="5981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8000"/>
                </a:solidFill>
                <a:latin typeface="Tahoma" panose="020B0604030504040204" pitchFamily="34" charset="0"/>
              </a:rPr>
              <a:t>Повышение уровня профессиональной компетентности </a:t>
            </a:r>
            <a:r>
              <a:rPr lang="ru-RU" dirty="0" smtClean="0">
                <a:solidFill>
                  <a:srgbClr val="008000"/>
                </a:solidFill>
                <a:latin typeface="Tahoma" panose="020B0604030504040204" pitchFamily="34" charset="0"/>
              </a:rPr>
              <a:t>педагогов в вопросах обучения детей элементам финансовой грамотности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250822" y="2619936"/>
            <a:ext cx="5961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Взаимодействие педагогов с сообществом родителей в вопросах экономического воспитания дошкольников</a:t>
            </a:r>
            <a:endParaRPr lang="ru-RU" dirty="0"/>
          </a:p>
        </p:txBody>
      </p:sp>
      <p:sp>
        <p:nvSpPr>
          <p:cNvPr id="22" name="Стрелка вниз 21"/>
          <p:cNvSpPr/>
          <p:nvPr/>
        </p:nvSpPr>
        <p:spPr>
          <a:xfrm rot="16200000">
            <a:off x="1241128" y="127760"/>
            <a:ext cx="594058" cy="1111865"/>
          </a:xfrm>
          <a:prstGeom prst="downArrow">
            <a:avLst/>
          </a:prstGeom>
          <a:solidFill>
            <a:srgbClr val="FA9F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304997" y="3888474"/>
            <a:ext cx="585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Удовлетворенность партнерским взаимодействием участников инновационной деятельности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175398" y="4983126"/>
            <a:ext cx="6284269" cy="1032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234248" y="5049278"/>
            <a:ext cx="5726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8000"/>
                </a:solidFill>
                <a:latin typeface="Tahoma" panose="020B0604030504040204" pitchFamily="34" charset="0"/>
              </a:rPr>
              <a:t>Повышение качества управления инновационными </a:t>
            </a:r>
            <a:r>
              <a:rPr lang="ru-RU" dirty="0" smtClean="0">
                <a:solidFill>
                  <a:srgbClr val="008000"/>
                </a:solidFill>
                <a:latin typeface="Tahoma" panose="020B0604030504040204" pitchFamily="34" charset="0"/>
              </a:rPr>
              <a:t>процессами.</a:t>
            </a:r>
          </a:p>
          <a:p>
            <a:r>
              <a:rPr lang="ru-RU" dirty="0" smtClean="0">
                <a:solidFill>
                  <a:srgbClr val="008000"/>
                </a:solidFill>
                <a:latin typeface="Tahoma" panose="020B0604030504040204" pitchFamily="34" charset="0"/>
              </a:rPr>
              <a:t>Распространение педагогического опыта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0"/>
            <a:ext cx="7715250" cy="5000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Календарь реализации проекта</a:t>
            </a:r>
          </a:p>
        </p:txBody>
      </p:sp>
      <p:graphicFrame>
        <p:nvGraphicFramePr>
          <p:cNvPr id="16419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527775"/>
              </p:ext>
            </p:extLst>
          </p:nvPr>
        </p:nvGraphicFramePr>
        <p:xfrm>
          <a:off x="153635" y="649784"/>
          <a:ext cx="8550980" cy="5894994"/>
        </p:xfrm>
        <a:graphic>
          <a:graphicData uri="http://schemas.openxmlformats.org/drawingml/2006/table">
            <a:tbl>
              <a:tblPr/>
              <a:tblGrid>
                <a:gridCol w="977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9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ЭТАПЫ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деятельности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Подготовительный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Анализ имеющихся знаний о финансах, деньгах у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детей: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наблюдения, развивающие диалоги.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Анкетирование 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родителей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воспитанников, с целью выявления представлений о финансовой грамотности и необходимости ознакомления детей с этим понятием.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Анализ уровня компетентности педагогов в обучении детей финансовой грамотности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Анализ проблемного поля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Выявление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 - план действий</a:t>
                      </a:r>
                    </a:p>
                  </a:txBody>
                  <a:tcPr marL="114300" marR="1143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4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Основной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воспитанниками: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Исследования, игры, занятия, беседы, викторины –развивающие диалоги.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квесты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ситуации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Обогащение предметно-развивающей среды: атрибуты к играм, сбор материала для мини-музея и т.д.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–педагогическое сопровождение родителей: консультации, тренинги.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компетенций у всех участников образовательного процесса в области образования и воспитания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пособия -  банк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«Добрых дел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и атрибутов к играм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Мини-музей денег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2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Итоговый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Анализ эффективности работы с последующей ее коррекцией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Обобщение опыта работы и представление результатов на педагогическом совете ДОУ.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Квест «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Юный финансист»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6_Эркер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3233</TotalTime>
  <Words>2052</Words>
  <Application>Microsoft Office PowerPoint</Application>
  <PresentationFormat>Экран (4:3)</PresentationFormat>
  <Paragraphs>218</Paragraphs>
  <Slides>31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Century Schoolbook</vt:lpstr>
      <vt:lpstr>Gungsuh</vt:lpstr>
      <vt:lpstr>Tahoma</vt:lpstr>
      <vt:lpstr>Times New Roman</vt:lpstr>
      <vt:lpstr>Wingdings</vt:lpstr>
      <vt:lpstr>Wingdings 2</vt:lpstr>
      <vt:lpstr>6_Эркер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"От того, как прошло детство, кто вёл ребенка за руку в детские годы, что вошло в его разум и сердце из окружающего мира - от этого в решающей степени зависит, каким человеком станет сегодняшний малыш»   В.А.Сухомлинский</dc:title>
  <dc:creator>User</dc:creator>
  <cp:lastModifiedBy>Ольга Алексеевна</cp:lastModifiedBy>
  <cp:revision>244</cp:revision>
  <cp:lastPrinted>2014-02-11T13:11:28Z</cp:lastPrinted>
  <dcterms:created xsi:type="dcterms:W3CDTF">2011-11-07T12:00:02Z</dcterms:created>
  <dcterms:modified xsi:type="dcterms:W3CDTF">2022-01-31T13:41:39Z</dcterms:modified>
</cp:coreProperties>
</file>