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58" r:id="rId7"/>
    <p:sldId id="260" r:id="rId8"/>
    <p:sldId id="266" r:id="rId9"/>
    <p:sldId id="259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D63"/>
    <a:srgbClr val="DC6356"/>
    <a:srgbClr val="1C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lovo.odessa.ua/uploads/posts/2016-04/1460884200_ekologicheskiy-nalog-v-ukraine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Работаем в </a:t>
            </a:r>
          </a:p>
          <a:p>
            <a:pPr algn="ctr"/>
            <a:r>
              <a:rPr lang="ru-RU" sz="5400" b="1" i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международной программе</a:t>
            </a:r>
          </a:p>
          <a:p>
            <a:pPr algn="ctr"/>
            <a:r>
              <a:rPr lang="ru-RU" sz="5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«ЭКО- ШКОЛЫ/ЗЕЛЕНЫЙ ФЛАГ»</a:t>
            </a:r>
            <a:endParaRPr lang="ru-RU" sz="5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50"/>
            <a:ext cx="9144000" cy="6860450"/>
          </a:xfrm>
          <a:prstGeom prst="rect">
            <a:avLst/>
          </a:prstGeom>
          <a:noFill/>
        </p:spPr>
      </p:pic>
      <p:pic>
        <p:nvPicPr>
          <p:cNvPr id="7170" name="Picture 2" descr="C:\Users\User\Desktop\fQOzh1Qhj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7215238" cy="538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lovo.odessa.ua/uploads/posts/2016-04/1460884200_ekologicheskiy-nalog-v-ukraine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Начинаем работу в </a:t>
            </a:r>
          </a:p>
          <a:p>
            <a:pPr algn="ctr"/>
            <a:r>
              <a:rPr lang="ru-RU" sz="5400" b="1" i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международной программе</a:t>
            </a:r>
          </a:p>
          <a:p>
            <a:pPr algn="ctr"/>
            <a:r>
              <a:rPr lang="ru-RU" sz="5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«ЭКО- ШКОЛЫ/ЗЕЛЕНЫЙ ФЛАГ»</a:t>
            </a:r>
            <a:endParaRPr lang="ru-RU" sz="5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501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50"/>
            <a:ext cx="9144000" cy="6860450"/>
          </a:xfrm>
          <a:prstGeom prst="rect">
            <a:avLst/>
          </a:prstGeom>
          <a:noFill/>
        </p:spPr>
      </p:pic>
      <p:pic>
        <p:nvPicPr>
          <p:cNvPr id="1026" name="Picture 2" descr="C:\Users\User\Desktop\4FgRCO7tx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492" y="0"/>
            <a:ext cx="4851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95801" cy="6994526"/>
          </a:xfrm>
          <a:prstGeom prst="rect">
            <a:avLst/>
          </a:prstGeom>
          <a:noFill/>
        </p:spPr>
      </p:pic>
      <p:pic>
        <p:nvPicPr>
          <p:cNvPr id="2050" name="Picture 2" descr="C:\Users\User\Desktop\gGrxXuGM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5801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7WPJay2oe9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-13565"/>
            <a:ext cx="4829183" cy="687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50"/>
            <a:ext cx="9144000" cy="6860450"/>
          </a:xfrm>
          <a:prstGeom prst="rect">
            <a:avLst/>
          </a:prstGeom>
          <a:noFill/>
        </p:spPr>
      </p:pic>
      <p:pic>
        <p:nvPicPr>
          <p:cNvPr id="8194" name="Picture 2" descr="C:\Users\User\Desktop\Cut3QOJ1Zn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146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5756"/>
            <a:ext cx="9195801" cy="6933756"/>
          </a:xfrm>
          <a:prstGeom prst="rect">
            <a:avLst/>
          </a:prstGeom>
          <a:noFill/>
        </p:spPr>
      </p:pic>
      <p:pic>
        <p:nvPicPr>
          <p:cNvPr id="3074" name="Picture 2" descr="C:\Users\User\Desktop\cC-JVSYXM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192" y="-13461"/>
            <a:ext cx="4816386" cy="687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50"/>
            <a:ext cx="9144000" cy="6860450"/>
          </a:xfrm>
          <a:prstGeom prst="rect">
            <a:avLst/>
          </a:prstGeom>
          <a:noFill/>
        </p:spPr>
      </p:pic>
      <p:pic>
        <p:nvPicPr>
          <p:cNvPr id="5122" name="Picture 2" descr="C:\Users\User\Desktop\VPloHtViDC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852996" cy="6860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7158" y="714356"/>
            <a:ext cx="8786842" cy="614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7 шагов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928662" y="1000108"/>
            <a:ext cx="1000132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928662" y="1714488"/>
            <a:ext cx="1071570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928662" y="2571744"/>
            <a:ext cx="1071570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000100" y="3286124"/>
            <a:ext cx="1000132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000100" y="4143380"/>
            <a:ext cx="1000132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1000100" y="5143512"/>
            <a:ext cx="1000132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000100" y="6143644"/>
            <a:ext cx="1000132" cy="50006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928670"/>
            <a:ext cx="6715172" cy="50009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Создание экологического совета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00232" y="1571612"/>
            <a:ext cx="6715172" cy="857256"/>
          </a:xfrm>
          <a:prstGeom prst="roundRect">
            <a:avLst/>
          </a:prstGeom>
          <a:solidFill>
            <a:srgbClr val="1CDA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Проведения исследования экологической ситуации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00232" y="2571744"/>
            <a:ext cx="6715172" cy="50009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Разработка плана действий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3286124"/>
            <a:ext cx="6786610" cy="5000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Мониторинг и оценка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00232" y="4000504"/>
            <a:ext cx="6715172" cy="785818"/>
          </a:xfrm>
          <a:prstGeom prst="roundRect">
            <a:avLst/>
          </a:prstGeom>
          <a:solidFill>
            <a:srgbClr val="DB7D6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Включение экологической тематики в школьные курсы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5000636"/>
            <a:ext cx="6715172" cy="7858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Представление информации о сотрудничестве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00232" y="5929330"/>
            <a:ext cx="6715172" cy="78581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Формулировка и принятие Экологического кодекса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1079638729.rsc.cdn77.org/pic/v2/gallery/preview/fon-nebo-1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50"/>
            <a:ext cx="9144000" cy="6860450"/>
          </a:xfrm>
          <a:prstGeom prst="rect">
            <a:avLst/>
          </a:prstGeom>
          <a:noFill/>
        </p:spPr>
      </p:pic>
      <p:pic>
        <p:nvPicPr>
          <p:cNvPr id="4098" name="Picture 2" descr="C:\Users\User\Desktop\OsLMXsYf3k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4748219" cy="677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Алексеевна</cp:lastModifiedBy>
  <cp:revision>8</cp:revision>
  <dcterms:created xsi:type="dcterms:W3CDTF">2017-10-03T17:34:02Z</dcterms:created>
  <dcterms:modified xsi:type="dcterms:W3CDTF">2017-10-27T10:53:11Z</dcterms:modified>
</cp:coreProperties>
</file>